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ad0de3244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7ed39b9654a87"/>
  </p:sldMasterIdLst>
  <p:sldIdLst>
    <p:sldId xmlns:r="http://schemas.openxmlformats.org/officeDocument/2006/relationships" id="256" r:id="Rfe36dbe871864e0a"/>
    <p:sldId xmlns:r="http://schemas.openxmlformats.org/officeDocument/2006/relationships" id="257" r:id="R2fa7a4c78e9b42ab"/>
    <p:sldId xmlns:r="http://schemas.openxmlformats.org/officeDocument/2006/relationships" id="258" r:id="R5621d6f401474918"/>
    <p:sldId xmlns:r="http://schemas.openxmlformats.org/officeDocument/2006/relationships" id="259" r:id="R6ae9aac568dc44fc"/>
    <p:sldId xmlns:r="http://schemas.openxmlformats.org/officeDocument/2006/relationships" id="260" r:id="R5a7f90ae8dd94536"/>
    <p:sldId xmlns:r="http://schemas.openxmlformats.org/officeDocument/2006/relationships" id="261" r:id="R47ba9e7a3c14418f"/>
    <p:sldId xmlns:r="http://schemas.openxmlformats.org/officeDocument/2006/relationships" id="262" r:id="R42aa0b76dec1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7ed39b9654a87" /><Relationship Type="http://schemas.openxmlformats.org/officeDocument/2006/relationships/slide" Target="/ppt/slides/slide1.xml" Id="Rfe36dbe871864e0a" /><Relationship Type="http://schemas.openxmlformats.org/officeDocument/2006/relationships/slide" Target="/ppt/slides/slide2.xml" Id="R2fa7a4c78e9b42ab" /><Relationship Type="http://schemas.openxmlformats.org/officeDocument/2006/relationships/slide" Target="/ppt/slides/slide3.xml" Id="R5621d6f401474918" /><Relationship Type="http://schemas.openxmlformats.org/officeDocument/2006/relationships/slide" Target="/ppt/slides/slide4.xml" Id="R6ae9aac568dc44fc" /><Relationship Type="http://schemas.openxmlformats.org/officeDocument/2006/relationships/slide" Target="/ppt/slides/slide5.xml" Id="R5a7f90ae8dd94536" /><Relationship Type="http://schemas.openxmlformats.org/officeDocument/2006/relationships/slide" Target="/ppt/slides/slide6.xml" Id="R47ba9e7a3c14418f" /><Relationship Type="http://schemas.openxmlformats.org/officeDocument/2006/relationships/slide" Target="/ppt/slides/slide7.xml" Id="R42aa0b76dec1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9f2b40e2243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edae7e4934f79" /><Relationship Type="http://schemas.openxmlformats.org/officeDocument/2006/relationships/theme" Target="/ppt/slideMasters/theme/theme1.xml" Id="R4c4c2864d82d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edae7e493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98c4f2b06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42a0a9e5c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5d1acdbf5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4c9ed80814d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454ea25c8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2395d8dc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f2d8f23c8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MABA INVEST AS ble etablert [år] og holder til i Ilseng.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57 299 872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62 412 116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BAKKEN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BAKKEN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NYBAKKEN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Sløyfa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2344 Ilseng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