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fc2e8a545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eb2bf5e524ff9"/>
  </p:sldMasterIdLst>
  <p:sldIdLst>
    <p:sldId xmlns:r="http://schemas.openxmlformats.org/officeDocument/2006/relationships" id="256" r:id="R19aa290b933d47ea"/>
    <p:sldId xmlns:r="http://schemas.openxmlformats.org/officeDocument/2006/relationships" id="257" r:id="R36d23e1d896d48ea"/>
    <p:sldId xmlns:r="http://schemas.openxmlformats.org/officeDocument/2006/relationships" id="258" r:id="R0b2065fd9ae242a3"/>
    <p:sldId xmlns:r="http://schemas.openxmlformats.org/officeDocument/2006/relationships" id="259" r:id="Rf21ccb400c6e4c8b"/>
    <p:sldId xmlns:r="http://schemas.openxmlformats.org/officeDocument/2006/relationships" id="260" r:id="R31306ff25af8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eb2bf5e524ff9" /><Relationship Type="http://schemas.openxmlformats.org/officeDocument/2006/relationships/slide" Target="/ppt/slides/slide1.xml" Id="R19aa290b933d47ea" /><Relationship Type="http://schemas.openxmlformats.org/officeDocument/2006/relationships/slide" Target="/ppt/slides/slide2.xml" Id="R36d23e1d896d48ea" /><Relationship Type="http://schemas.openxmlformats.org/officeDocument/2006/relationships/slide" Target="/ppt/slides/slide3.xml" Id="R0b2065fd9ae242a3" /><Relationship Type="http://schemas.openxmlformats.org/officeDocument/2006/relationships/slide" Target="/ppt/slides/slide4.xml" Id="Rf21ccb400c6e4c8b" /><Relationship Type="http://schemas.openxmlformats.org/officeDocument/2006/relationships/slide" Target="/ppt/slides/slide5.xml" Id="R31306ff25af8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e5c688a1c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75312f4046ba" /><Relationship Type="http://schemas.openxmlformats.org/officeDocument/2006/relationships/theme" Target="/ppt/slideMasters/theme/theme1.xml" Id="R0b56b52996d0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975312f40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4555cd68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ca996275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1b07cea22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5ccd0eff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7876ca1b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LANDERUDSKOGENE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LANDERUDSKOGENE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LANDERUDSKOGENE ANS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LANDERUDSKOGENE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LANDERUDSKOGENE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LANDERUDSKOGENE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Fjellvangvegen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frodekla@gmail.com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LANDERUDSKOGENE ANS</a:t>
            </a:r>
          </a:p>
        </p:txBody>
      </p:sp>
    </p:spTree>
  </p:cSld>
  <p:clrMapOvr>
    <a:masterClrMapping xmlns:a="http://schemas.openxmlformats.org/drawingml/2006/main"/>
  </p:clrMapOvr>
</p:sld>
</file>