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4a8ede4c5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9dac03df64416"/>
  </p:sldMasterIdLst>
  <p:sldIdLst>
    <p:sldId xmlns:r="http://schemas.openxmlformats.org/officeDocument/2006/relationships" id="256" r:id="R3170423c20fe4f15"/>
    <p:sldId xmlns:r="http://schemas.openxmlformats.org/officeDocument/2006/relationships" id="257" r:id="Re776b6d50fff4fbf"/>
    <p:sldId xmlns:r="http://schemas.openxmlformats.org/officeDocument/2006/relationships" id="258" r:id="R3bf14ad2f0504184"/>
    <p:sldId xmlns:r="http://schemas.openxmlformats.org/officeDocument/2006/relationships" id="259" r:id="R281065246eeb4956"/>
    <p:sldId xmlns:r="http://schemas.openxmlformats.org/officeDocument/2006/relationships" id="260" r:id="Rdaf961fa44134487"/>
    <p:sldId xmlns:r="http://schemas.openxmlformats.org/officeDocument/2006/relationships" id="261" r:id="R9fb920b8f52d4c5d"/>
    <p:sldId xmlns:r="http://schemas.openxmlformats.org/officeDocument/2006/relationships" id="262" r:id="Rc1a96c7c4c02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9dac03df64416" /><Relationship Type="http://schemas.openxmlformats.org/officeDocument/2006/relationships/slide" Target="/ppt/slides/slide1.xml" Id="R3170423c20fe4f15" /><Relationship Type="http://schemas.openxmlformats.org/officeDocument/2006/relationships/slide" Target="/ppt/slides/slide2.xml" Id="Re776b6d50fff4fbf" /><Relationship Type="http://schemas.openxmlformats.org/officeDocument/2006/relationships/slide" Target="/ppt/slides/slide3.xml" Id="R3bf14ad2f0504184" /><Relationship Type="http://schemas.openxmlformats.org/officeDocument/2006/relationships/slide" Target="/ppt/slides/slide4.xml" Id="R281065246eeb4956" /><Relationship Type="http://schemas.openxmlformats.org/officeDocument/2006/relationships/slide" Target="/ppt/slides/slide5.xml" Id="Rdaf961fa44134487" /><Relationship Type="http://schemas.openxmlformats.org/officeDocument/2006/relationships/slide" Target="/ppt/slides/slide6.xml" Id="R9fb920b8f52d4c5d" /><Relationship Type="http://schemas.openxmlformats.org/officeDocument/2006/relationships/slide" Target="/ppt/slides/slide7.xml" Id="Rc1a96c7c4c02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dd759a9fa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4f7b887e4274" /><Relationship Type="http://schemas.openxmlformats.org/officeDocument/2006/relationships/theme" Target="/ppt/slideMasters/theme/theme1.xml" Id="R2be976011d4a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74f7b887e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cd0db144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67f7f453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544049fd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bef415b71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1e801f07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f978d481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57c3bedd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