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5a388d90b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af4c651fb4978"/>
  </p:sldMasterIdLst>
  <p:sldIdLst>
    <p:sldId xmlns:r="http://schemas.openxmlformats.org/officeDocument/2006/relationships" id="256" r:id="Rb6c2e1c1321f475a"/>
    <p:sldId xmlns:r="http://schemas.openxmlformats.org/officeDocument/2006/relationships" id="257" r:id="R66e22a45ee7b4e7e"/>
    <p:sldId xmlns:r="http://schemas.openxmlformats.org/officeDocument/2006/relationships" id="258" r:id="R6f99b1d76192403d"/>
    <p:sldId xmlns:r="http://schemas.openxmlformats.org/officeDocument/2006/relationships" id="259" r:id="Rd21f695986c24d0f"/>
    <p:sldId xmlns:r="http://schemas.openxmlformats.org/officeDocument/2006/relationships" id="260" r:id="R4e8a002913f845dc"/>
    <p:sldId xmlns:r="http://schemas.openxmlformats.org/officeDocument/2006/relationships" id="261" r:id="Rd912b421e96645d2"/>
    <p:sldId xmlns:r="http://schemas.openxmlformats.org/officeDocument/2006/relationships" id="262" r:id="R75bcfcfe2718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af4c651fb4978" /><Relationship Type="http://schemas.openxmlformats.org/officeDocument/2006/relationships/slide" Target="/ppt/slides/slide1.xml" Id="Rb6c2e1c1321f475a" /><Relationship Type="http://schemas.openxmlformats.org/officeDocument/2006/relationships/slide" Target="/ppt/slides/slide2.xml" Id="R66e22a45ee7b4e7e" /><Relationship Type="http://schemas.openxmlformats.org/officeDocument/2006/relationships/slide" Target="/ppt/slides/slide3.xml" Id="R6f99b1d76192403d" /><Relationship Type="http://schemas.openxmlformats.org/officeDocument/2006/relationships/slide" Target="/ppt/slides/slide4.xml" Id="Rd21f695986c24d0f" /><Relationship Type="http://schemas.openxmlformats.org/officeDocument/2006/relationships/slide" Target="/ppt/slides/slide5.xml" Id="R4e8a002913f845dc" /><Relationship Type="http://schemas.openxmlformats.org/officeDocument/2006/relationships/slide" Target="/ppt/slides/slide6.xml" Id="Rd912b421e96645d2" /><Relationship Type="http://schemas.openxmlformats.org/officeDocument/2006/relationships/slide" Target="/ppt/slides/slide7.xml" Id="R75bcfcfe2718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6f998fd4f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d1a1e48df420d" /><Relationship Type="http://schemas.openxmlformats.org/officeDocument/2006/relationships/theme" Target="/ppt/slideMasters/theme/theme1.xml" Id="R64a2289f01ba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d1a1e48df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08b32c2be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566a9626a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29f906379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094380cf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0896ec43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92231e09f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232cbca2f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