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566bf523ee45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7743bab7bf4592"/>
  </p:sldMasterIdLst>
  <p:sldIdLst>
    <p:sldId xmlns:r="http://schemas.openxmlformats.org/officeDocument/2006/relationships" id="256" r:id="R614a9ce601b4490d"/>
    <p:sldId xmlns:r="http://schemas.openxmlformats.org/officeDocument/2006/relationships" id="257" r:id="R7759256e7e25469a"/>
    <p:sldId xmlns:r="http://schemas.openxmlformats.org/officeDocument/2006/relationships" id="258" r:id="Rc323706e96654f30"/>
    <p:sldId xmlns:r="http://schemas.openxmlformats.org/officeDocument/2006/relationships" id="259" r:id="R6f6c848865fe46d6"/>
    <p:sldId xmlns:r="http://schemas.openxmlformats.org/officeDocument/2006/relationships" id="260" r:id="R38a2eb25f9004ca6"/>
    <p:sldId xmlns:r="http://schemas.openxmlformats.org/officeDocument/2006/relationships" id="261" r:id="R5b35952e1a2541ff"/>
    <p:sldId xmlns:r="http://schemas.openxmlformats.org/officeDocument/2006/relationships" id="262" r:id="R83622461465d47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7743bab7bf4592" /><Relationship Type="http://schemas.openxmlformats.org/officeDocument/2006/relationships/slide" Target="/ppt/slides/slide1.xml" Id="R614a9ce601b4490d" /><Relationship Type="http://schemas.openxmlformats.org/officeDocument/2006/relationships/slide" Target="/ppt/slides/slide2.xml" Id="R7759256e7e25469a" /><Relationship Type="http://schemas.openxmlformats.org/officeDocument/2006/relationships/slide" Target="/ppt/slides/slide3.xml" Id="Rc323706e96654f30" /><Relationship Type="http://schemas.openxmlformats.org/officeDocument/2006/relationships/slide" Target="/ppt/slides/slide4.xml" Id="R6f6c848865fe46d6" /><Relationship Type="http://schemas.openxmlformats.org/officeDocument/2006/relationships/slide" Target="/ppt/slides/slide5.xml" Id="R38a2eb25f9004ca6" /><Relationship Type="http://schemas.openxmlformats.org/officeDocument/2006/relationships/slide" Target="/ppt/slides/slide6.xml" Id="R5b35952e1a2541ff" /><Relationship Type="http://schemas.openxmlformats.org/officeDocument/2006/relationships/slide" Target="/ppt/slides/slide7.xml" Id="R83622461465d47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b372def12044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29c59db5047d5" /><Relationship Type="http://schemas.openxmlformats.org/officeDocument/2006/relationships/theme" Target="/ppt/slideMasters/theme/theme1.xml" Id="R6d29677f7c5d45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b29c59db5047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acb592fd245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0a18e73b647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67e4cbe4c4d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5ac2bd44945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2152efc054b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da94c355a42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4d1e89db648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ARRAT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ARRAT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539 552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364 641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2 176 259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204 261 702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222 919 374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ØREN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H0401, Thomas Heftyes gate 42C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zimco@online.no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989 171 399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ARRAT AS</a:t>
            </a:r>
          </a:p>
        </p:txBody>
      </p:sp>
    </p:spTree>
  </p:cSld>
  <p:clrMapOvr>
    <a:masterClrMapping xmlns:a="http://schemas.openxmlformats.org/drawingml/2006/main"/>
  </p:clrMapOvr>
</p:sld>
</file>