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b4761afcf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da2010ee454e08"/>
  </p:sldMasterIdLst>
  <p:sldIdLst>
    <p:sldId xmlns:r="http://schemas.openxmlformats.org/officeDocument/2006/relationships" id="256" r:id="R33159ca3587f4e5c"/>
    <p:sldId xmlns:r="http://schemas.openxmlformats.org/officeDocument/2006/relationships" id="257" r:id="Rbffe036a3c4048c8"/>
    <p:sldId xmlns:r="http://schemas.openxmlformats.org/officeDocument/2006/relationships" id="258" r:id="Rdbf4572cc0ce4fbb"/>
    <p:sldId xmlns:r="http://schemas.openxmlformats.org/officeDocument/2006/relationships" id="259" r:id="R4201e38112ef4023"/>
    <p:sldId xmlns:r="http://schemas.openxmlformats.org/officeDocument/2006/relationships" id="260" r:id="Rac52e4aef187471d"/>
    <p:sldId xmlns:r="http://schemas.openxmlformats.org/officeDocument/2006/relationships" id="261" r:id="R51ef915fbee6449d"/>
    <p:sldId xmlns:r="http://schemas.openxmlformats.org/officeDocument/2006/relationships" id="262" r:id="Rce0f176f20d448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a2010ee454e08" /><Relationship Type="http://schemas.openxmlformats.org/officeDocument/2006/relationships/slide" Target="/ppt/slides/slide1.xml" Id="R33159ca3587f4e5c" /><Relationship Type="http://schemas.openxmlformats.org/officeDocument/2006/relationships/slide" Target="/ppt/slides/slide2.xml" Id="Rbffe036a3c4048c8" /><Relationship Type="http://schemas.openxmlformats.org/officeDocument/2006/relationships/slide" Target="/ppt/slides/slide3.xml" Id="Rdbf4572cc0ce4fbb" /><Relationship Type="http://schemas.openxmlformats.org/officeDocument/2006/relationships/slide" Target="/ppt/slides/slide4.xml" Id="R4201e38112ef4023" /><Relationship Type="http://schemas.openxmlformats.org/officeDocument/2006/relationships/slide" Target="/ppt/slides/slide5.xml" Id="Rac52e4aef187471d" /><Relationship Type="http://schemas.openxmlformats.org/officeDocument/2006/relationships/slide" Target="/ppt/slides/slide6.xml" Id="R51ef915fbee6449d" /><Relationship Type="http://schemas.openxmlformats.org/officeDocument/2006/relationships/slide" Target="/ppt/slides/slide7.xml" Id="Rce0f176f20d448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1a042b4b944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cab3590a945f6" /><Relationship Type="http://schemas.openxmlformats.org/officeDocument/2006/relationships/theme" Target="/ppt/slideMasters/theme/theme1.xml" Id="Rc21a1bcfcae744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cab3590a945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7972bb31040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bb70a90924a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72a8fee36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8a79fb6b44c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6f587733449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f78b4eee346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5c4c707bf42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IBEN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IBEN FINANS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995 954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1 663 436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HENNING MUNDAL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Jullums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IBEN FINANS AS</a:t>
            </a:r>
          </a:p>
        </p:txBody>
      </p:sp>
    </p:spTree>
  </p:cSld>
  <p:clrMapOvr>
    <a:masterClrMapping xmlns:a="http://schemas.openxmlformats.org/drawingml/2006/main"/>
  </p:clrMapOvr>
</p:sld>
</file>