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57844fd19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ffd2210a6406b"/>
  </p:sldMasterIdLst>
  <p:sldIdLst>
    <p:sldId xmlns:r="http://schemas.openxmlformats.org/officeDocument/2006/relationships" id="256" r:id="Re5b1bfa235d34dab"/>
    <p:sldId xmlns:r="http://schemas.openxmlformats.org/officeDocument/2006/relationships" id="257" r:id="R50463d79298e402e"/>
    <p:sldId xmlns:r="http://schemas.openxmlformats.org/officeDocument/2006/relationships" id="258" r:id="R26bd7d88b8d44c83"/>
    <p:sldId xmlns:r="http://schemas.openxmlformats.org/officeDocument/2006/relationships" id="259" r:id="R2df5a7306e004872"/>
    <p:sldId xmlns:r="http://schemas.openxmlformats.org/officeDocument/2006/relationships" id="260" r:id="R253cb90c25a546e7"/>
    <p:sldId xmlns:r="http://schemas.openxmlformats.org/officeDocument/2006/relationships" id="261" r:id="R6f79db9be512497d"/>
    <p:sldId xmlns:r="http://schemas.openxmlformats.org/officeDocument/2006/relationships" id="262" r:id="Rb58fac596167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ffd2210a6406b" /><Relationship Type="http://schemas.openxmlformats.org/officeDocument/2006/relationships/slide" Target="/ppt/slides/slide1.xml" Id="Re5b1bfa235d34dab" /><Relationship Type="http://schemas.openxmlformats.org/officeDocument/2006/relationships/slide" Target="/ppt/slides/slide2.xml" Id="R50463d79298e402e" /><Relationship Type="http://schemas.openxmlformats.org/officeDocument/2006/relationships/slide" Target="/ppt/slides/slide3.xml" Id="R26bd7d88b8d44c83" /><Relationship Type="http://schemas.openxmlformats.org/officeDocument/2006/relationships/slide" Target="/ppt/slides/slide4.xml" Id="R2df5a7306e004872" /><Relationship Type="http://schemas.openxmlformats.org/officeDocument/2006/relationships/slide" Target="/ppt/slides/slide5.xml" Id="R253cb90c25a546e7" /><Relationship Type="http://schemas.openxmlformats.org/officeDocument/2006/relationships/slide" Target="/ppt/slides/slide6.xml" Id="R6f79db9be512497d" /><Relationship Type="http://schemas.openxmlformats.org/officeDocument/2006/relationships/slide" Target="/ppt/slides/slide7.xml" Id="Rb58fac596167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57e172e82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2bfe749c54b00" /><Relationship Type="http://schemas.openxmlformats.org/officeDocument/2006/relationships/theme" Target="/ppt/slideMasters/theme/theme1.xml" Id="R58cfe9b7c28c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2bfe749c5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1a7d71e30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c08f3e045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2174932f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7bf2a0cb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d5cc74e2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1cc5badc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69de755f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ROGDE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Lekvemogata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