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c45b418f2a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3efa895674db1"/>
  </p:sldMasterIdLst>
  <p:sldIdLst>
    <p:sldId xmlns:r="http://schemas.openxmlformats.org/officeDocument/2006/relationships" id="256" r:id="Re08b8b4e481741dc"/>
    <p:sldId xmlns:r="http://schemas.openxmlformats.org/officeDocument/2006/relationships" id="257" r:id="Re319523cdecb463c"/>
    <p:sldId xmlns:r="http://schemas.openxmlformats.org/officeDocument/2006/relationships" id="258" r:id="Rd8e27f0e4a9d4038"/>
    <p:sldId xmlns:r="http://schemas.openxmlformats.org/officeDocument/2006/relationships" id="259" r:id="R8f6d07afb6ab466a"/>
    <p:sldId xmlns:r="http://schemas.openxmlformats.org/officeDocument/2006/relationships" id="260" r:id="R21045e7aa1f44107"/>
    <p:sldId xmlns:r="http://schemas.openxmlformats.org/officeDocument/2006/relationships" id="261" r:id="Rb27ff27503a140a1"/>
    <p:sldId xmlns:r="http://schemas.openxmlformats.org/officeDocument/2006/relationships" id="262" r:id="Rb366d03d9e0345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3efa895674db1" /><Relationship Type="http://schemas.openxmlformats.org/officeDocument/2006/relationships/slide" Target="/ppt/slides/slide1.xml" Id="Re08b8b4e481741dc" /><Relationship Type="http://schemas.openxmlformats.org/officeDocument/2006/relationships/slide" Target="/ppt/slides/slide2.xml" Id="Re319523cdecb463c" /><Relationship Type="http://schemas.openxmlformats.org/officeDocument/2006/relationships/slide" Target="/ppt/slides/slide3.xml" Id="Rd8e27f0e4a9d4038" /><Relationship Type="http://schemas.openxmlformats.org/officeDocument/2006/relationships/slide" Target="/ppt/slides/slide4.xml" Id="R8f6d07afb6ab466a" /><Relationship Type="http://schemas.openxmlformats.org/officeDocument/2006/relationships/slide" Target="/ppt/slides/slide5.xml" Id="R21045e7aa1f44107" /><Relationship Type="http://schemas.openxmlformats.org/officeDocument/2006/relationships/slide" Target="/ppt/slides/slide6.xml" Id="Rb27ff27503a140a1" /><Relationship Type="http://schemas.openxmlformats.org/officeDocument/2006/relationships/slide" Target="/ppt/slides/slide7.xml" Id="Rb366d03d9e0345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1c8af2f34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b7084490547ed" /><Relationship Type="http://schemas.openxmlformats.org/officeDocument/2006/relationships/theme" Target="/ppt/slideMasters/theme/theme1.xml" Id="R36e41d4fe39b42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b7084490547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56a1dd9b84b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ac440a4e34e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18af184cc4a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eea57f3e849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1c16718714b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1b8b3bd8a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26d675d79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E.SOLHAUG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E.SOLHAUG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1 544 862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10 674 468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12 902 504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ERLING SOLHAUG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CHRISTIAN SOLHAUG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SOLHAUG FEEN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78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solhaug@dpnett.no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989 174 487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E.SOLHAUG AS</a:t>
            </a:r>
          </a:p>
        </p:txBody>
      </p:sp>
    </p:spTree>
  </p:cSld>
  <p:clrMapOvr>
    <a:masterClrMapping xmlns:a="http://schemas.openxmlformats.org/drawingml/2006/main"/>
  </p:clrMapOvr>
</p:sld>
</file>