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731c11bd9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e55e5b9f04540"/>
  </p:sldMasterIdLst>
  <p:sldIdLst>
    <p:sldId xmlns:r="http://schemas.openxmlformats.org/officeDocument/2006/relationships" id="256" r:id="R89a5d31e229647d7"/>
    <p:sldId xmlns:r="http://schemas.openxmlformats.org/officeDocument/2006/relationships" id="257" r:id="R396a1f43c9094570"/>
    <p:sldId xmlns:r="http://schemas.openxmlformats.org/officeDocument/2006/relationships" id="258" r:id="Rba3be9b3c99f4a3d"/>
    <p:sldId xmlns:r="http://schemas.openxmlformats.org/officeDocument/2006/relationships" id="259" r:id="Rb51623425834488a"/>
    <p:sldId xmlns:r="http://schemas.openxmlformats.org/officeDocument/2006/relationships" id="260" r:id="Rfe978c79f78044d8"/>
    <p:sldId xmlns:r="http://schemas.openxmlformats.org/officeDocument/2006/relationships" id="261" r:id="Ra7f3c33aa90c46a5"/>
    <p:sldId xmlns:r="http://schemas.openxmlformats.org/officeDocument/2006/relationships" id="262" r:id="R0634aa8360b6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e55e5b9f04540" /><Relationship Type="http://schemas.openxmlformats.org/officeDocument/2006/relationships/slide" Target="/ppt/slides/slide1.xml" Id="R89a5d31e229647d7" /><Relationship Type="http://schemas.openxmlformats.org/officeDocument/2006/relationships/slide" Target="/ppt/slides/slide2.xml" Id="R396a1f43c9094570" /><Relationship Type="http://schemas.openxmlformats.org/officeDocument/2006/relationships/slide" Target="/ppt/slides/slide3.xml" Id="Rba3be9b3c99f4a3d" /><Relationship Type="http://schemas.openxmlformats.org/officeDocument/2006/relationships/slide" Target="/ppt/slides/slide4.xml" Id="Rb51623425834488a" /><Relationship Type="http://schemas.openxmlformats.org/officeDocument/2006/relationships/slide" Target="/ppt/slides/slide5.xml" Id="Rfe978c79f78044d8" /><Relationship Type="http://schemas.openxmlformats.org/officeDocument/2006/relationships/slide" Target="/ppt/slides/slide6.xml" Id="Ra7f3c33aa90c46a5" /><Relationship Type="http://schemas.openxmlformats.org/officeDocument/2006/relationships/slide" Target="/ppt/slides/slide7.xml" Id="R0634aa8360b6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50a604956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a0b22962e43c4" /><Relationship Type="http://schemas.openxmlformats.org/officeDocument/2006/relationships/theme" Target="/ppt/slideMasters/theme/theme1.xml" Id="R583892ae17924e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a0b22962e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e902b3a7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e229e2c0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fc0e7512c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d64880139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f5337883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b9886ce2d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11e5279a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ØVERLIE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