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dec7afdf2441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869bf10ab04061"/>
  </p:sldMasterIdLst>
  <p:sldIdLst>
    <p:sldId xmlns:r="http://schemas.openxmlformats.org/officeDocument/2006/relationships" id="256" r:id="R1e7942f505204852"/>
    <p:sldId xmlns:r="http://schemas.openxmlformats.org/officeDocument/2006/relationships" id="257" r:id="R06e307c111544137"/>
    <p:sldId xmlns:r="http://schemas.openxmlformats.org/officeDocument/2006/relationships" id="258" r:id="Rdc05b1188ba04cb2"/>
    <p:sldId xmlns:r="http://schemas.openxmlformats.org/officeDocument/2006/relationships" id="259" r:id="R5a4feee266194135"/>
    <p:sldId xmlns:r="http://schemas.openxmlformats.org/officeDocument/2006/relationships" id="260" r:id="R888530ef23684c7f"/>
    <p:sldId xmlns:r="http://schemas.openxmlformats.org/officeDocument/2006/relationships" id="261" r:id="Rea1648184a9944fd"/>
    <p:sldId xmlns:r="http://schemas.openxmlformats.org/officeDocument/2006/relationships" id="262" r:id="R96d5337546c34d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869bf10ab04061" /><Relationship Type="http://schemas.openxmlformats.org/officeDocument/2006/relationships/slide" Target="/ppt/slides/slide1.xml" Id="R1e7942f505204852" /><Relationship Type="http://schemas.openxmlformats.org/officeDocument/2006/relationships/slide" Target="/ppt/slides/slide2.xml" Id="R06e307c111544137" /><Relationship Type="http://schemas.openxmlformats.org/officeDocument/2006/relationships/slide" Target="/ppt/slides/slide3.xml" Id="Rdc05b1188ba04cb2" /><Relationship Type="http://schemas.openxmlformats.org/officeDocument/2006/relationships/slide" Target="/ppt/slides/slide4.xml" Id="R5a4feee266194135" /><Relationship Type="http://schemas.openxmlformats.org/officeDocument/2006/relationships/slide" Target="/ppt/slides/slide5.xml" Id="R888530ef23684c7f" /><Relationship Type="http://schemas.openxmlformats.org/officeDocument/2006/relationships/slide" Target="/ppt/slides/slide6.xml" Id="Rea1648184a9944fd" /><Relationship Type="http://schemas.openxmlformats.org/officeDocument/2006/relationships/slide" Target="/ppt/slides/slide7.xml" Id="R96d5337546c34d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93b92bc61b4e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6ca79da4d410a" /><Relationship Type="http://schemas.openxmlformats.org/officeDocument/2006/relationships/theme" Target="/ppt/slideMasters/theme/theme1.xml" Id="R252b89fe974d45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b6ca79da4d41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d02b5562d4b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9a8b6468c49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f977f921f4d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5aeeb5a764b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1f907950d43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7a71bf23447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c183cdb7e4e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JP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 FINANS AS ble etablert [år] og holder til i Vinjeøra.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270 471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8 525 377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8 850 104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JOMAR FJELNSET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7203 Vinjeøra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989 177 117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 FINANS AS</a:t>
            </a:r>
          </a:p>
        </p:txBody>
      </p:sp>
    </p:spTree>
  </p:cSld>
  <p:clrMapOvr>
    <a:masterClrMapping xmlns:a="http://schemas.openxmlformats.org/drawingml/2006/main"/>
  </p:clrMapOvr>
</p:sld>
</file>