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d25af8db4e48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b8204bbaf14473"/>
  </p:sldMasterIdLst>
  <p:sldIdLst>
    <p:sldId xmlns:r="http://schemas.openxmlformats.org/officeDocument/2006/relationships" id="256" r:id="Rfcc92333093642ed"/>
    <p:sldId xmlns:r="http://schemas.openxmlformats.org/officeDocument/2006/relationships" id="257" r:id="R8c1391d014274aaf"/>
    <p:sldId xmlns:r="http://schemas.openxmlformats.org/officeDocument/2006/relationships" id="258" r:id="R2e28cdc181ad4bb1"/>
    <p:sldId xmlns:r="http://schemas.openxmlformats.org/officeDocument/2006/relationships" id="259" r:id="Rbd0369038467481d"/>
    <p:sldId xmlns:r="http://schemas.openxmlformats.org/officeDocument/2006/relationships" id="260" r:id="R54c39d222e294ae7"/>
    <p:sldId xmlns:r="http://schemas.openxmlformats.org/officeDocument/2006/relationships" id="261" r:id="Raf689a82fbbd4d66"/>
    <p:sldId xmlns:r="http://schemas.openxmlformats.org/officeDocument/2006/relationships" id="262" r:id="R63b5a8b4756846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b8204bbaf14473" /><Relationship Type="http://schemas.openxmlformats.org/officeDocument/2006/relationships/slide" Target="/ppt/slides/slide1.xml" Id="Rfcc92333093642ed" /><Relationship Type="http://schemas.openxmlformats.org/officeDocument/2006/relationships/slide" Target="/ppt/slides/slide2.xml" Id="R8c1391d014274aaf" /><Relationship Type="http://schemas.openxmlformats.org/officeDocument/2006/relationships/slide" Target="/ppt/slides/slide3.xml" Id="R2e28cdc181ad4bb1" /><Relationship Type="http://schemas.openxmlformats.org/officeDocument/2006/relationships/slide" Target="/ppt/slides/slide4.xml" Id="Rbd0369038467481d" /><Relationship Type="http://schemas.openxmlformats.org/officeDocument/2006/relationships/slide" Target="/ppt/slides/slide5.xml" Id="R54c39d222e294ae7" /><Relationship Type="http://schemas.openxmlformats.org/officeDocument/2006/relationships/slide" Target="/ppt/slides/slide6.xml" Id="Raf689a82fbbd4d66" /><Relationship Type="http://schemas.openxmlformats.org/officeDocument/2006/relationships/slide" Target="/ppt/slides/slide7.xml" Id="R63b5a8b4756846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51e1225d9643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3e9838b414e63" /><Relationship Type="http://schemas.openxmlformats.org/officeDocument/2006/relationships/theme" Target="/ppt/slideMasters/theme/theme1.xml" Id="R3869a9fba6ab46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73e9838b414e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14f697a0e42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1c70028bb4f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7f21e5a4743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7c6bb374940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f6a10cdef46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a8357db6344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51d0dd0ff4a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R.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R.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−163 717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6 671 086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51 713 332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51 797 947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SOLEMSLI  –  66,8 %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PETTER SOLEMSLI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Frode Eidem, Åsvangvegen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7049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989 180 495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R. HOLDING AS</a:t>
            </a:r>
          </a:p>
        </p:txBody>
      </p:sp>
    </p:spTree>
  </p:cSld>
  <p:clrMapOvr>
    <a:masterClrMapping xmlns:a="http://schemas.openxmlformats.org/drawingml/2006/main"/>
  </p:clrMapOvr>
</p:sld>
</file>