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e3988c6cea4c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4a6b41c7da40a3"/>
  </p:sldMasterIdLst>
  <p:sldIdLst>
    <p:sldId xmlns:r="http://schemas.openxmlformats.org/officeDocument/2006/relationships" id="256" r:id="R0fd7ad44eec24732"/>
    <p:sldId xmlns:r="http://schemas.openxmlformats.org/officeDocument/2006/relationships" id="257" r:id="R8a5aba102e584b59"/>
    <p:sldId xmlns:r="http://schemas.openxmlformats.org/officeDocument/2006/relationships" id="258" r:id="R9a49c5f923594651"/>
    <p:sldId xmlns:r="http://schemas.openxmlformats.org/officeDocument/2006/relationships" id="259" r:id="R17bec79be1c44b7b"/>
    <p:sldId xmlns:r="http://schemas.openxmlformats.org/officeDocument/2006/relationships" id="260" r:id="R0f93f9e305464d53"/>
    <p:sldId xmlns:r="http://schemas.openxmlformats.org/officeDocument/2006/relationships" id="261" r:id="R1c80f9c9dfda4b51"/>
    <p:sldId xmlns:r="http://schemas.openxmlformats.org/officeDocument/2006/relationships" id="262" r:id="R1f7f69f1230240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4a6b41c7da40a3" /><Relationship Type="http://schemas.openxmlformats.org/officeDocument/2006/relationships/slide" Target="/ppt/slides/slide1.xml" Id="R0fd7ad44eec24732" /><Relationship Type="http://schemas.openxmlformats.org/officeDocument/2006/relationships/slide" Target="/ppt/slides/slide2.xml" Id="R8a5aba102e584b59" /><Relationship Type="http://schemas.openxmlformats.org/officeDocument/2006/relationships/slide" Target="/ppt/slides/slide3.xml" Id="R9a49c5f923594651" /><Relationship Type="http://schemas.openxmlformats.org/officeDocument/2006/relationships/slide" Target="/ppt/slides/slide4.xml" Id="R17bec79be1c44b7b" /><Relationship Type="http://schemas.openxmlformats.org/officeDocument/2006/relationships/slide" Target="/ppt/slides/slide5.xml" Id="R0f93f9e305464d53" /><Relationship Type="http://schemas.openxmlformats.org/officeDocument/2006/relationships/slide" Target="/ppt/slides/slide6.xml" Id="R1c80f9c9dfda4b51" /><Relationship Type="http://schemas.openxmlformats.org/officeDocument/2006/relationships/slide" Target="/ppt/slides/slide7.xml" Id="R1f7f69f1230240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8f8259d0d24b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c02d59db344a1c" /><Relationship Type="http://schemas.openxmlformats.org/officeDocument/2006/relationships/theme" Target="/ppt/slideMasters/theme/theme1.xml" Id="Rec18df48f7764e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c02d59db344a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86df8fa09a42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bc00044c6440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8c63a1ab4241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8deb84664744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7ee1f674ef4d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03e71e79204d8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7f12e300fd49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IRIS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IRIS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IRIS HOLDING AS ble etablert [år] og holder til i Aurskog.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IRIS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IRIS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IRIS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−237 758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4 021 475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43 972 941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44 277 426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IRIS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HELGE SÆTHER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IRIS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Solmokroken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1930 Aurskog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989 180 835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IRIS HOLDING AS</a:t>
            </a:r>
          </a:p>
        </p:txBody>
      </p:sp>
    </p:spTree>
  </p:cSld>
  <p:clrMapOvr>
    <a:masterClrMapping xmlns:a="http://schemas.openxmlformats.org/drawingml/2006/main"/>
  </p:clrMapOvr>
</p:sld>
</file>