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eafe4f5ba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4a7b0dbcf46ae"/>
  </p:sldMasterIdLst>
  <p:sldIdLst>
    <p:sldId xmlns:r="http://schemas.openxmlformats.org/officeDocument/2006/relationships" id="256" r:id="R6e27835641a04090"/>
    <p:sldId xmlns:r="http://schemas.openxmlformats.org/officeDocument/2006/relationships" id="257" r:id="R2410be9965c443b9"/>
    <p:sldId xmlns:r="http://schemas.openxmlformats.org/officeDocument/2006/relationships" id="258" r:id="Rc406267e1a974e48"/>
    <p:sldId xmlns:r="http://schemas.openxmlformats.org/officeDocument/2006/relationships" id="259" r:id="R6d4a67d846b3484d"/>
    <p:sldId xmlns:r="http://schemas.openxmlformats.org/officeDocument/2006/relationships" id="260" r:id="R9026f23763264f8f"/>
    <p:sldId xmlns:r="http://schemas.openxmlformats.org/officeDocument/2006/relationships" id="261" r:id="Rbcdf24bf816d4faa"/>
    <p:sldId xmlns:r="http://schemas.openxmlformats.org/officeDocument/2006/relationships" id="262" r:id="R1ae7c926dce8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4a7b0dbcf46ae" /><Relationship Type="http://schemas.openxmlformats.org/officeDocument/2006/relationships/slide" Target="/ppt/slides/slide1.xml" Id="R6e27835641a04090" /><Relationship Type="http://schemas.openxmlformats.org/officeDocument/2006/relationships/slide" Target="/ppt/slides/slide2.xml" Id="R2410be9965c443b9" /><Relationship Type="http://schemas.openxmlformats.org/officeDocument/2006/relationships/slide" Target="/ppt/slides/slide3.xml" Id="Rc406267e1a974e48" /><Relationship Type="http://schemas.openxmlformats.org/officeDocument/2006/relationships/slide" Target="/ppt/slides/slide4.xml" Id="R6d4a67d846b3484d" /><Relationship Type="http://schemas.openxmlformats.org/officeDocument/2006/relationships/slide" Target="/ppt/slides/slide5.xml" Id="R9026f23763264f8f" /><Relationship Type="http://schemas.openxmlformats.org/officeDocument/2006/relationships/slide" Target="/ppt/slides/slide6.xml" Id="Rbcdf24bf816d4faa" /><Relationship Type="http://schemas.openxmlformats.org/officeDocument/2006/relationships/slide" Target="/ppt/slides/slide7.xml" Id="R1ae7c926dce8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bdb28c9df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0ee87ff7a4929" /><Relationship Type="http://schemas.openxmlformats.org/officeDocument/2006/relationships/theme" Target="/ppt/slideMasters/theme/theme1.xml" Id="R5f0d32ea16cc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0ee87ff7a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10ac205f5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96720f6a43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78721a4eb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a9be41a7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31c859ade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4f4c0bac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f1f02e8d94f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KÅRE BESSEBERG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