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a911c034a49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43b432c051478c"/>
  </p:sldMasterIdLst>
  <p:sldIdLst>
    <p:sldId xmlns:r="http://schemas.openxmlformats.org/officeDocument/2006/relationships" id="256" r:id="Rb6832f342bd04f85"/>
    <p:sldId xmlns:r="http://schemas.openxmlformats.org/officeDocument/2006/relationships" id="257" r:id="R015a25a1234f4eec"/>
    <p:sldId xmlns:r="http://schemas.openxmlformats.org/officeDocument/2006/relationships" id="258" r:id="R918f16f92e094ff9"/>
    <p:sldId xmlns:r="http://schemas.openxmlformats.org/officeDocument/2006/relationships" id="259" r:id="R8f227b5a3a6a4184"/>
    <p:sldId xmlns:r="http://schemas.openxmlformats.org/officeDocument/2006/relationships" id="260" r:id="Rbcd4da19c8124dea"/>
    <p:sldId xmlns:r="http://schemas.openxmlformats.org/officeDocument/2006/relationships" id="261" r:id="R00ed237ad1074a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43b432c051478c" /><Relationship Type="http://schemas.openxmlformats.org/officeDocument/2006/relationships/slide" Target="/ppt/slides/slide1.xml" Id="Rb6832f342bd04f85" /><Relationship Type="http://schemas.openxmlformats.org/officeDocument/2006/relationships/slide" Target="/ppt/slides/slide2.xml" Id="R015a25a1234f4eec" /><Relationship Type="http://schemas.openxmlformats.org/officeDocument/2006/relationships/slide" Target="/ppt/slides/slide3.xml" Id="R918f16f92e094ff9" /><Relationship Type="http://schemas.openxmlformats.org/officeDocument/2006/relationships/slide" Target="/ppt/slides/slide4.xml" Id="R8f227b5a3a6a4184" /><Relationship Type="http://schemas.openxmlformats.org/officeDocument/2006/relationships/slide" Target="/ppt/slides/slide5.xml" Id="Rbcd4da19c8124dea" /><Relationship Type="http://schemas.openxmlformats.org/officeDocument/2006/relationships/slide" Target="/ppt/slides/slide6.xml" Id="R00ed237ad1074a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4a2f0bd59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02bda75d64db4" /><Relationship Type="http://schemas.openxmlformats.org/officeDocument/2006/relationships/theme" Target="/ppt/slideMasters/theme/theme1.xml" Id="R8d794db3103148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02bda75d64d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9e6af428d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e78a6f21a42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86a2f20194c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52e565c7d4b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eee2cb70f40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2467f65f543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Ingstads vei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TWO INVEST AS</a:t>
            </a:r>
          </a:p>
        </p:txBody>
      </p:sp>
    </p:spTree>
  </p:cSld>
  <p:clrMapOvr>
    <a:masterClrMapping xmlns:a="http://schemas.openxmlformats.org/drawingml/2006/main"/>
  </p:clrMapOvr>
</p:sld>
</file>