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068f47de1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c8448966e44cd"/>
  </p:sldMasterIdLst>
  <p:sldIdLst>
    <p:sldId xmlns:r="http://schemas.openxmlformats.org/officeDocument/2006/relationships" id="256" r:id="R7d4efe9c252244e8"/>
    <p:sldId xmlns:r="http://schemas.openxmlformats.org/officeDocument/2006/relationships" id="257" r:id="R6fc6cc0d32254e0b"/>
    <p:sldId xmlns:r="http://schemas.openxmlformats.org/officeDocument/2006/relationships" id="258" r:id="R400ffc00978d428c"/>
    <p:sldId xmlns:r="http://schemas.openxmlformats.org/officeDocument/2006/relationships" id="259" r:id="R5f8ccd48822a4b25"/>
    <p:sldId xmlns:r="http://schemas.openxmlformats.org/officeDocument/2006/relationships" id="260" r:id="Ra2c801debe054641"/>
    <p:sldId xmlns:r="http://schemas.openxmlformats.org/officeDocument/2006/relationships" id="261" r:id="Rb27e0c49f0024853"/>
    <p:sldId xmlns:r="http://schemas.openxmlformats.org/officeDocument/2006/relationships" id="262" r:id="R089b84e7cb2c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c8448966e44cd" /><Relationship Type="http://schemas.openxmlformats.org/officeDocument/2006/relationships/slide" Target="/ppt/slides/slide1.xml" Id="R7d4efe9c252244e8" /><Relationship Type="http://schemas.openxmlformats.org/officeDocument/2006/relationships/slide" Target="/ppt/slides/slide2.xml" Id="R6fc6cc0d32254e0b" /><Relationship Type="http://schemas.openxmlformats.org/officeDocument/2006/relationships/slide" Target="/ppt/slides/slide3.xml" Id="R400ffc00978d428c" /><Relationship Type="http://schemas.openxmlformats.org/officeDocument/2006/relationships/slide" Target="/ppt/slides/slide4.xml" Id="R5f8ccd48822a4b25" /><Relationship Type="http://schemas.openxmlformats.org/officeDocument/2006/relationships/slide" Target="/ppt/slides/slide5.xml" Id="Ra2c801debe054641" /><Relationship Type="http://schemas.openxmlformats.org/officeDocument/2006/relationships/slide" Target="/ppt/slides/slide6.xml" Id="Rb27e0c49f0024853" /><Relationship Type="http://schemas.openxmlformats.org/officeDocument/2006/relationships/slide" Target="/ppt/slides/slide7.xml" Id="R089b84e7cb2c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32f8250e6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abf2227724a92" /><Relationship Type="http://schemas.openxmlformats.org/officeDocument/2006/relationships/theme" Target="/ppt/slideMasters/theme/theme1.xml" Id="R5cf61bb3f35d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abf222772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98a92e248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722664c7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dadc1a6ae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9bfb95b71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b6f71c89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f3c3f2f6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5ca4cf06a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TWO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5 446 414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WERNER OGNEDAL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ARSTAD OGNEDAL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ALICE ARSTAD OGNEDAL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WERNER OGNEDAL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 vei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