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cf8ae5d4a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0f09e4b82492e"/>
  </p:sldMasterIdLst>
  <p:sldIdLst>
    <p:sldId xmlns:r="http://schemas.openxmlformats.org/officeDocument/2006/relationships" id="256" r:id="R3649af8dfdfe4998"/>
    <p:sldId xmlns:r="http://schemas.openxmlformats.org/officeDocument/2006/relationships" id="257" r:id="R2ad8f3eaa90840ad"/>
    <p:sldId xmlns:r="http://schemas.openxmlformats.org/officeDocument/2006/relationships" id="258" r:id="R9957f2b90c154bfe"/>
    <p:sldId xmlns:r="http://schemas.openxmlformats.org/officeDocument/2006/relationships" id="259" r:id="Rc90741b141fc4b62"/>
    <p:sldId xmlns:r="http://schemas.openxmlformats.org/officeDocument/2006/relationships" id="260" r:id="Rebd61f7ae4154af1"/>
    <p:sldId xmlns:r="http://schemas.openxmlformats.org/officeDocument/2006/relationships" id="261" r:id="R2fde925ed5a0433f"/>
    <p:sldId xmlns:r="http://schemas.openxmlformats.org/officeDocument/2006/relationships" id="262" r:id="R03abcf0fcbf8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0f09e4b82492e" /><Relationship Type="http://schemas.openxmlformats.org/officeDocument/2006/relationships/slide" Target="/ppt/slides/slide1.xml" Id="R3649af8dfdfe4998" /><Relationship Type="http://schemas.openxmlformats.org/officeDocument/2006/relationships/slide" Target="/ppt/slides/slide2.xml" Id="R2ad8f3eaa90840ad" /><Relationship Type="http://schemas.openxmlformats.org/officeDocument/2006/relationships/slide" Target="/ppt/slides/slide3.xml" Id="R9957f2b90c154bfe" /><Relationship Type="http://schemas.openxmlformats.org/officeDocument/2006/relationships/slide" Target="/ppt/slides/slide4.xml" Id="Rc90741b141fc4b62" /><Relationship Type="http://schemas.openxmlformats.org/officeDocument/2006/relationships/slide" Target="/ppt/slides/slide5.xml" Id="Rebd61f7ae4154af1" /><Relationship Type="http://schemas.openxmlformats.org/officeDocument/2006/relationships/slide" Target="/ppt/slides/slide6.xml" Id="R2fde925ed5a0433f" /><Relationship Type="http://schemas.openxmlformats.org/officeDocument/2006/relationships/slide" Target="/ppt/slides/slide7.xml" Id="R03abcf0fcbf8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60822035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0eea27b9454a" /><Relationship Type="http://schemas.openxmlformats.org/officeDocument/2006/relationships/theme" Target="/ppt/slideMasters/theme/theme1.xml" Id="R76af171bc96d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60eea27b9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d79d751a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54e3ab62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5036ba00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b4842af71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574ef96f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462e1c432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65998945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8 698 314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MATHIASSEN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