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628391d9c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62641c99f4e81"/>
  </p:sldMasterIdLst>
  <p:sldIdLst>
    <p:sldId xmlns:r="http://schemas.openxmlformats.org/officeDocument/2006/relationships" id="256" r:id="R71c74141ea7043cb"/>
    <p:sldId xmlns:r="http://schemas.openxmlformats.org/officeDocument/2006/relationships" id="257" r:id="R1f11de930a054471"/>
    <p:sldId xmlns:r="http://schemas.openxmlformats.org/officeDocument/2006/relationships" id="258" r:id="R5007697e964f43b6"/>
    <p:sldId xmlns:r="http://schemas.openxmlformats.org/officeDocument/2006/relationships" id="259" r:id="R23eedbab049046e9"/>
    <p:sldId xmlns:r="http://schemas.openxmlformats.org/officeDocument/2006/relationships" id="260" r:id="R04a9e4a0d32d40bb"/>
    <p:sldId xmlns:r="http://schemas.openxmlformats.org/officeDocument/2006/relationships" id="261" r:id="Ra982595d177b4c23"/>
    <p:sldId xmlns:r="http://schemas.openxmlformats.org/officeDocument/2006/relationships" id="262" r:id="R4c104ce2cc80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62641c99f4e81" /><Relationship Type="http://schemas.openxmlformats.org/officeDocument/2006/relationships/slide" Target="/ppt/slides/slide1.xml" Id="R71c74141ea7043cb" /><Relationship Type="http://schemas.openxmlformats.org/officeDocument/2006/relationships/slide" Target="/ppt/slides/slide2.xml" Id="R1f11de930a054471" /><Relationship Type="http://schemas.openxmlformats.org/officeDocument/2006/relationships/slide" Target="/ppt/slides/slide3.xml" Id="R5007697e964f43b6" /><Relationship Type="http://schemas.openxmlformats.org/officeDocument/2006/relationships/slide" Target="/ppt/slides/slide4.xml" Id="R23eedbab049046e9" /><Relationship Type="http://schemas.openxmlformats.org/officeDocument/2006/relationships/slide" Target="/ppt/slides/slide5.xml" Id="R04a9e4a0d32d40bb" /><Relationship Type="http://schemas.openxmlformats.org/officeDocument/2006/relationships/slide" Target="/ppt/slides/slide6.xml" Id="Ra982595d177b4c23" /><Relationship Type="http://schemas.openxmlformats.org/officeDocument/2006/relationships/slide" Target="/ppt/slides/slide7.xml" Id="R4c104ce2cc80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81faea069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4178c00ae4078" /><Relationship Type="http://schemas.openxmlformats.org/officeDocument/2006/relationships/theme" Target="/ppt/slideMasters/theme/theme1.xml" Id="R4d9af258de4f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4178c00ae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605809db8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aca1dad8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18e8fd2a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039827e75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5fc3880a9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700a04a45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aec18feb2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ALASKA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ALASKA SPORT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12 939 002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13 089 139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FJELLVÆR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Reidulvs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ALASKA SPORT AS</a:t>
            </a:r>
          </a:p>
        </p:txBody>
      </p:sp>
    </p:spTree>
  </p:cSld>
  <p:clrMapOvr>
    <a:masterClrMapping xmlns:a="http://schemas.openxmlformats.org/drawingml/2006/main"/>
  </p:clrMapOvr>
</p:sld>
</file>