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d6ccde6cc042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439eda777643d6"/>
  </p:sldMasterIdLst>
  <p:sldIdLst>
    <p:sldId xmlns:r="http://schemas.openxmlformats.org/officeDocument/2006/relationships" id="256" r:id="R437a2f54e9694b56"/>
    <p:sldId xmlns:r="http://schemas.openxmlformats.org/officeDocument/2006/relationships" id="257" r:id="R7155aed6b5a54975"/>
    <p:sldId xmlns:r="http://schemas.openxmlformats.org/officeDocument/2006/relationships" id="258" r:id="Rc8f4abb9d4fb4c39"/>
    <p:sldId xmlns:r="http://schemas.openxmlformats.org/officeDocument/2006/relationships" id="259" r:id="R85baed6d968f4c90"/>
    <p:sldId xmlns:r="http://schemas.openxmlformats.org/officeDocument/2006/relationships" id="260" r:id="R7d85dc836a134926"/>
    <p:sldId xmlns:r="http://schemas.openxmlformats.org/officeDocument/2006/relationships" id="261" r:id="Rb8314cab816948af"/>
    <p:sldId xmlns:r="http://schemas.openxmlformats.org/officeDocument/2006/relationships" id="262" r:id="Rd58dd01dda434c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439eda777643d6" /><Relationship Type="http://schemas.openxmlformats.org/officeDocument/2006/relationships/slide" Target="/ppt/slides/slide1.xml" Id="R437a2f54e9694b56" /><Relationship Type="http://schemas.openxmlformats.org/officeDocument/2006/relationships/slide" Target="/ppt/slides/slide2.xml" Id="R7155aed6b5a54975" /><Relationship Type="http://schemas.openxmlformats.org/officeDocument/2006/relationships/slide" Target="/ppt/slides/slide3.xml" Id="Rc8f4abb9d4fb4c39" /><Relationship Type="http://schemas.openxmlformats.org/officeDocument/2006/relationships/slide" Target="/ppt/slides/slide4.xml" Id="R85baed6d968f4c90" /><Relationship Type="http://schemas.openxmlformats.org/officeDocument/2006/relationships/slide" Target="/ppt/slides/slide5.xml" Id="R7d85dc836a134926" /><Relationship Type="http://schemas.openxmlformats.org/officeDocument/2006/relationships/slide" Target="/ppt/slides/slide6.xml" Id="Rb8314cab816948af" /><Relationship Type="http://schemas.openxmlformats.org/officeDocument/2006/relationships/slide" Target="/ppt/slides/slide7.xml" Id="Rd58dd01dda434c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5117961f844c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9d6fc28804ea5" /><Relationship Type="http://schemas.openxmlformats.org/officeDocument/2006/relationships/theme" Target="/ppt/slideMasters/theme/theme1.xml" Id="Ra308e347ab8746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49d6fc28804e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45bf193914e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c0bed3c2d40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a1beddc614b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dd52cff9c45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563e174b242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8540bfa2745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e3b43c86f47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SÆTHER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SÆTHER AS ble etablert [år] og holder til i Dolmøy.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3 296 275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22 055 780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22 118 901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SÆTHER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7252 Dolmøy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44 22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sether.vvs@c2i.net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989 182 323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AS</a:t>
            </a:r>
          </a:p>
        </p:txBody>
      </p:sp>
    </p:spTree>
  </p:cSld>
  <p:clrMapOvr>
    <a:masterClrMapping xmlns:a="http://schemas.openxmlformats.org/drawingml/2006/main"/>
  </p:clrMapOvr>
</p:sld>
</file>