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8111b246b41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9f4e407e794b29"/>
  </p:sldMasterIdLst>
  <p:sldIdLst>
    <p:sldId xmlns:r="http://schemas.openxmlformats.org/officeDocument/2006/relationships" id="256" r:id="Rcb79442519554f46"/>
    <p:sldId xmlns:r="http://schemas.openxmlformats.org/officeDocument/2006/relationships" id="257" r:id="R5d9883e0c9cc424f"/>
    <p:sldId xmlns:r="http://schemas.openxmlformats.org/officeDocument/2006/relationships" id="258" r:id="Rbb5df04643b34826"/>
    <p:sldId xmlns:r="http://schemas.openxmlformats.org/officeDocument/2006/relationships" id="259" r:id="Rd58d222449584c31"/>
    <p:sldId xmlns:r="http://schemas.openxmlformats.org/officeDocument/2006/relationships" id="260" r:id="R98ef9ab6479f4f0e"/>
    <p:sldId xmlns:r="http://schemas.openxmlformats.org/officeDocument/2006/relationships" id="261" r:id="R763021bc20204cf7"/>
    <p:sldId xmlns:r="http://schemas.openxmlformats.org/officeDocument/2006/relationships" id="262" r:id="R99d80fbdba4143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f4e407e794b29" /><Relationship Type="http://schemas.openxmlformats.org/officeDocument/2006/relationships/slide" Target="/ppt/slides/slide1.xml" Id="Rcb79442519554f46" /><Relationship Type="http://schemas.openxmlformats.org/officeDocument/2006/relationships/slide" Target="/ppt/slides/slide2.xml" Id="R5d9883e0c9cc424f" /><Relationship Type="http://schemas.openxmlformats.org/officeDocument/2006/relationships/slide" Target="/ppt/slides/slide3.xml" Id="Rbb5df04643b34826" /><Relationship Type="http://schemas.openxmlformats.org/officeDocument/2006/relationships/slide" Target="/ppt/slides/slide4.xml" Id="Rd58d222449584c31" /><Relationship Type="http://schemas.openxmlformats.org/officeDocument/2006/relationships/slide" Target="/ppt/slides/slide5.xml" Id="R98ef9ab6479f4f0e" /><Relationship Type="http://schemas.openxmlformats.org/officeDocument/2006/relationships/slide" Target="/ppt/slides/slide6.xml" Id="R763021bc20204cf7" /><Relationship Type="http://schemas.openxmlformats.org/officeDocument/2006/relationships/slide" Target="/ppt/slides/slide7.xml" Id="R99d80fbdba4143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5bd6830e443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706d90c9d4d60" /><Relationship Type="http://schemas.openxmlformats.org/officeDocument/2006/relationships/theme" Target="/ppt/slideMasters/theme/theme1.xml" Id="R974b36d4500b44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3706d90c9d4d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6d6776d7a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02f0126fc49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94654d97f4e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7c6bf231d4b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2a71d5cbd4b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6ac5ced8448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c873b631044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4 074 428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 VIBEKE NORHEIM  –  67,6 %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HAUGBERG HEIDI KJÆR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EIVIND KJÆR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HELENE KJÆR  –  10,8 %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Ekornveien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