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1e39effbe441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cbb53d04494f88"/>
  </p:sldMasterIdLst>
  <p:sldIdLst>
    <p:sldId xmlns:r="http://schemas.openxmlformats.org/officeDocument/2006/relationships" id="256" r:id="R71f9706ed9704847"/>
    <p:sldId xmlns:r="http://schemas.openxmlformats.org/officeDocument/2006/relationships" id="257" r:id="Rc8235cae584a405e"/>
    <p:sldId xmlns:r="http://schemas.openxmlformats.org/officeDocument/2006/relationships" id="258" r:id="R0b2d603a4a194f7e"/>
    <p:sldId xmlns:r="http://schemas.openxmlformats.org/officeDocument/2006/relationships" id="259" r:id="R5726c8d99c0242f9"/>
    <p:sldId xmlns:r="http://schemas.openxmlformats.org/officeDocument/2006/relationships" id="260" r:id="Reb565e572235481d"/>
    <p:sldId xmlns:r="http://schemas.openxmlformats.org/officeDocument/2006/relationships" id="261" r:id="R5c600e1cfb1547be"/>
    <p:sldId xmlns:r="http://schemas.openxmlformats.org/officeDocument/2006/relationships" id="262" r:id="R854ea4a50ebf4f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cbb53d04494f88" /><Relationship Type="http://schemas.openxmlformats.org/officeDocument/2006/relationships/slide" Target="/ppt/slides/slide1.xml" Id="R71f9706ed9704847" /><Relationship Type="http://schemas.openxmlformats.org/officeDocument/2006/relationships/slide" Target="/ppt/slides/slide2.xml" Id="Rc8235cae584a405e" /><Relationship Type="http://schemas.openxmlformats.org/officeDocument/2006/relationships/slide" Target="/ppt/slides/slide3.xml" Id="R0b2d603a4a194f7e" /><Relationship Type="http://schemas.openxmlformats.org/officeDocument/2006/relationships/slide" Target="/ppt/slides/slide4.xml" Id="R5726c8d99c0242f9" /><Relationship Type="http://schemas.openxmlformats.org/officeDocument/2006/relationships/slide" Target="/ppt/slides/slide5.xml" Id="Reb565e572235481d" /><Relationship Type="http://schemas.openxmlformats.org/officeDocument/2006/relationships/slide" Target="/ppt/slides/slide6.xml" Id="R5c600e1cfb1547be" /><Relationship Type="http://schemas.openxmlformats.org/officeDocument/2006/relationships/slide" Target="/ppt/slides/slide7.xml" Id="R854ea4a50ebf4f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8ed899ac5c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18e365cd2471f" /><Relationship Type="http://schemas.openxmlformats.org/officeDocument/2006/relationships/theme" Target="/ppt/slideMasters/theme/theme1.xml" Id="R2e7c9dea88bd4f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f18e365cd247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c8599857141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16eac271441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824b532a54d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95052216742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352aaaf9a4a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f48228d2343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5cd0a90504e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EIKI INVEST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6 363 022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6 606 055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KALBERG IVERSEN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IVERSEN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Iversen, Gamleveien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989 183 141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EIKI INVEST AS</a:t>
            </a:r>
          </a:p>
        </p:txBody>
      </p:sp>
    </p:spTree>
  </p:cSld>
  <p:clrMapOvr>
    <a:masterClrMapping xmlns:a="http://schemas.openxmlformats.org/drawingml/2006/main"/>
  </p:clrMapOvr>
</p:sld>
</file>