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2152b3193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24748b738447b"/>
  </p:sldMasterIdLst>
  <p:sldIdLst>
    <p:sldId xmlns:r="http://schemas.openxmlformats.org/officeDocument/2006/relationships" id="256" r:id="Rbd032f2d34bb4e36"/>
    <p:sldId xmlns:r="http://schemas.openxmlformats.org/officeDocument/2006/relationships" id="257" r:id="Rd00ed479b14a48b9"/>
    <p:sldId xmlns:r="http://schemas.openxmlformats.org/officeDocument/2006/relationships" id="258" r:id="R955e3780a5b442aa"/>
    <p:sldId xmlns:r="http://schemas.openxmlformats.org/officeDocument/2006/relationships" id="259" r:id="R84dfe11054e44aed"/>
    <p:sldId xmlns:r="http://schemas.openxmlformats.org/officeDocument/2006/relationships" id="260" r:id="Rf1b71213780346e5"/>
    <p:sldId xmlns:r="http://schemas.openxmlformats.org/officeDocument/2006/relationships" id="261" r:id="R91dc797aa3ce45e5"/>
    <p:sldId xmlns:r="http://schemas.openxmlformats.org/officeDocument/2006/relationships" id="262" r:id="Rf4df444c4b08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24748b738447b" /><Relationship Type="http://schemas.openxmlformats.org/officeDocument/2006/relationships/slide" Target="/ppt/slides/slide1.xml" Id="Rbd032f2d34bb4e36" /><Relationship Type="http://schemas.openxmlformats.org/officeDocument/2006/relationships/slide" Target="/ppt/slides/slide2.xml" Id="Rd00ed479b14a48b9" /><Relationship Type="http://schemas.openxmlformats.org/officeDocument/2006/relationships/slide" Target="/ppt/slides/slide3.xml" Id="R955e3780a5b442aa" /><Relationship Type="http://schemas.openxmlformats.org/officeDocument/2006/relationships/slide" Target="/ppt/slides/slide4.xml" Id="R84dfe11054e44aed" /><Relationship Type="http://schemas.openxmlformats.org/officeDocument/2006/relationships/slide" Target="/ppt/slides/slide5.xml" Id="Rf1b71213780346e5" /><Relationship Type="http://schemas.openxmlformats.org/officeDocument/2006/relationships/slide" Target="/ppt/slides/slide6.xml" Id="R91dc797aa3ce45e5" /><Relationship Type="http://schemas.openxmlformats.org/officeDocument/2006/relationships/slide" Target="/ppt/slides/slide7.xml" Id="Rf4df444c4b08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4462dee8f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3959d55c5476d" /><Relationship Type="http://schemas.openxmlformats.org/officeDocument/2006/relationships/theme" Target="/ppt/slideMasters/theme/theme1.xml" Id="R1b916e7f8b0f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3959d55c5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edc353bf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0cc4e339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7bc3a7294b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f37b41bc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295e5051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ea4e4921c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2e05bded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LANDSKAP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LANDSKAP INVEST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SYNNØVE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Rødslia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per.andre1952@me.com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