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18bfac694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8e4021f7c426e"/>
  </p:sldMasterIdLst>
  <p:sldIdLst>
    <p:sldId xmlns:r="http://schemas.openxmlformats.org/officeDocument/2006/relationships" id="256" r:id="Rb4cb7dcd2d254911"/>
    <p:sldId xmlns:r="http://schemas.openxmlformats.org/officeDocument/2006/relationships" id="257" r:id="R11d809e5d4cf4ec2"/>
    <p:sldId xmlns:r="http://schemas.openxmlformats.org/officeDocument/2006/relationships" id="258" r:id="R7391e01699574dda"/>
    <p:sldId xmlns:r="http://schemas.openxmlformats.org/officeDocument/2006/relationships" id="259" r:id="R1367389fc1fb48cc"/>
    <p:sldId xmlns:r="http://schemas.openxmlformats.org/officeDocument/2006/relationships" id="260" r:id="R92bfd93cd6754341"/>
    <p:sldId xmlns:r="http://schemas.openxmlformats.org/officeDocument/2006/relationships" id="261" r:id="R1a1182e1071440fa"/>
    <p:sldId xmlns:r="http://schemas.openxmlformats.org/officeDocument/2006/relationships" id="262" r:id="R31993a603c4f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8e4021f7c426e" /><Relationship Type="http://schemas.openxmlformats.org/officeDocument/2006/relationships/slide" Target="/ppt/slides/slide1.xml" Id="Rb4cb7dcd2d254911" /><Relationship Type="http://schemas.openxmlformats.org/officeDocument/2006/relationships/slide" Target="/ppt/slides/slide2.xml" Id="R11d809e5d4cf4ec2" /><Relationship Type="http://schemas.openxmlformats.org/officeDocument/2006/relationships/slide" Target="/ppt/slides/slide3.xml" Id="R7391e01699574dda" /><Relationship Type="http://schemas.openxmlformats.org/officeDocument/2006/relationships/slide" Target="/ppt/slides/slide4.xml" Id="R1367389fc1fb48cc" /><Relationship Type="http://schemas.openxmlformats.org/officeDocument/2006/relationships/slide" Target="/ppt/slides/slide5.xml" Id="R92bfd93cd6754341" /><Relationship Type="http://schemas.openxmlformats.org/officeDocument/2006/relationships/slide" Target="/ppt/slides/slide6.xml" Id="R1a1182e1071440fa" /><Relationship Type="http://schemas.openxmlformats.org/officeDocument/2006/relationships/slide" Target="/ppt/slides/slide7.xml" Id="R31993a603c4f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4e8ce33d7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5e16ccac4122" /><Relationship Type="http://schemas.openxmlformats.org/officeDocument/2006/relationships/theme" Target="/ppt/slideMasters/theme/theme1.xml" Id="R9813d2d878be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f5e16ccac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4808e939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1e1bdb889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39c65cb0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cb944159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be90767e8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3cb0fd90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cc919fd0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DATOINVEST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DATOINVEST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1 542 814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NORMANN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75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dnkris@online.no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DATOINVEST AS</a:t>
            </a:r>
          </a:p>
        </p:txBody>
      </p:sp>
    </p:spTree>
  </p:cSld>
  <p:clrMapOvr>
    <a:masterClrMapping xmlns:a="http://schemas.openxmlformats.org/drawingml/2006/main"/>
  </p:clrMapOvr>
</p:sld>
</file>