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d66869496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44f837d4c4f81"/>
  </p:sldMasterIdLst>
  <p:sldIdLst>
    <p:sldId xmlns:r="http://schemas.openxmlformats.org/officeDocument/2006/relationships" id="256" r:id="R0c6f6836131b4c8b"/>
    <p:sldId xmlns:r="http://schemas.openxmlformats.org/officeDocument/2006/relationships" id="257" r:id="Rae04adebb1e54883"/>
    <p:sldId xmlns:r="http://schemas.openxmlformats.org/officeDocument/2006/relationships" id="258" r:id="Re19e8086c5894e2f"/>
    <p:sldId xmlns:r="http://schemas.openxmlformats.org/officeDocument/2006/relationships" id="259" r:id="Rca1218a525ee4254"/>
    <p:sldId xmlns:r="http://schemas.openxmlformats.org/officeDocument/2006/relationships" id="260" r:id="Rcc523a18aeaf4fe0"/>
    <p:sldId xmlns:r="http://schemas.openxmlformats.org/officeDocument/2006/relationships" id="261" r:id="R0de5791d3e7a43d5"/>
    <p:sldId xmlns:r="http://schemas.openxmlformats.org/officeDocument/2006/relationships" id="262" r:id="Rb4a08239a030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44f837d4c4f81" /><Relationship Type="http://schemas.openxmlformats.org/officeDocument/2006/relationships/slide" Target="/ppt/slides/slide1.xml" Id="R0c6f6836131b4c8b" /><Relationship Type="http://schemas.openxmlformats.org/officeDocument/2006/relationships/slide" Target="/ppt/slides/slide2.xml" Id="Rae04adebb1e54883" /><Relationship Type="http://schemas.openxmlformats.org/officeDocument/2006/relationships/slide" Target="/ppt/slides/slide3.xml" Id="Re19e8086c5894e2f" /><Relationship Type="http://schemas.openxmlformats.org/officeDocument/2006/relationships/slide" Target="/ppt/slides/slide4.xml" Id="Rca1218a525ee4254" /><Relationship Type="http://schemas.openxmlformats.org/officeDocument/2006/relationships/slide" Target="/ppt/slides/slide5.xml" Id="Rcc523a18aeaf4fe0" /><Relationship Type="http://schemas.openxmlformats.org/officeDocument/2006/relationships/slide" Target="/ppt/slides/slide6.xml" Id="R0de5791d3e7a43d5" /><Relationship Type="http://schemas.openxmlformats.org/officeDocument/2006/relationships/slide" Target="/ppt/slides/slide7.xml" Id="Rb4a08239a030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9cb79943f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7d456f2b45eb" /><Relationship Type="http://schemas.openxmlformats.org/officeDocument/2006/relationships/theme" Target="/ppt/slideMasters/theme/theme1.xml" Id="R359ec03a3a30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27d456f2b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4f8e8b67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7527c6f6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dd6ae530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5f48c7ad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b2a8c3fa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4f1d31fdc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0ecba41f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28 943 620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29 819 161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BENJAMINSEN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