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2646bab9a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928d01bd54372"/>
  </p:sldMasterIdLst>
  <p:sldIdLst>
    <p:sldId xmlns:r="http://schemas.openxmlformats.org/officeDocument/2006/relationships" id="256" r:id="R7d496f0ac65d4645"/>
    <p:sldId xmlns:r="http://schemas.openxmlformats.org/officeDocument/2006/relationships" id="257" r:id="R5be18e606c144a4b"/>
    <p:sldId xmlns:r="http://schemas.openxmlformats.org/officeDocument/2006/relationships" id="258" r:id="R1433df641b454254"/>
    <p:sldId xmlns:r="http://schemas.openxmlformats.org/officeDocument/2006/relationships" id="259" r:id="R6f2cee4132604578"/>
    <p:sldId xmlns:r="http://schemas.openxmlformats.org/officeDocument/2006/relationships" id="260" r:id="Rb9ccf83310494df4"/>
    <p:sldId xmlns:r="http://schemas.openxmlformats.org/officeDocument/2006/relationships" id="261" r:id="Rc58aca7550cd47e2"/>
    <p:sldId xmlns:r="http://schemas.openxmlformats.org/officeDocument/2006/relationships" id="262" r:id="Rdb1ef446101f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928d01bd54372" /><Relationship Type="http://schemas.openxmlformats.org/officeDocument/2006/relationships/slide" Target="/ppt/slides/slide1.xml" Id="R7d496f0ac65d4645" /><Relationship Type="http://schemas.openxmlformats.org/officeDocument/2006/relationships/slide" Target="/ppt/slides/slide2.xml" Id="R5be18e606c144a4b" /><Relationship Type="http://schemas.openxmlformats.org/officeDocument/2006/relationships/slide" Target="/ppt/slides/slide3.xml" Id="R1433df641b454254" /><Relationship Type="http://schemas.openxmlformats.org/officeDocument/2006/relationships/slide" Target="/ppt/slides/slide4.xml" Id="R6f2cee4132604578" /><Relationship Type="http://schemas.openxmlformats.org/officeDocument/2006/relationships/slide" Target="/ppt/slides/slide5.xml" Id="Rb9ccf83310494df4" /><Relationship Type="http://schemas.openxmlformats.org/officeDocument/2006/relationships/slide" Target="/ppt/slides/slide6.xml" Id="Rc58aca7550cd47e2" /><Relationship Type="http://schemas.openxmlformats.org/officeDocument/2006/relationships/slide" Target="/ppt/slides/slide7.xml" Id="Rdb1ef446101f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79d74dc18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13ad6c1fb425c" /><Relationship Type="http://schemas.openxmlformats.org/officeDocument/2006/relationships/theme" Target="/ppt/slideMasters/theme/theme1.xml" Id="R50df94b3cfe5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13ad6c1fb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40a6f1063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506a93d0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d79e7501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1ec1418ba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e96c5c799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78440aae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318ecaeb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A.R.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Johnsen, Thaulowkaia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