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a81553b3a84e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cf76506c6473a"/>
  </p:sldMasterIdLst>
  <p:sldIdLst>
    <p:sldId xmlns:r="http://schemas.openxmlformats.org/officeDocument/2006/relationships" id="256" r:id="R97203c2a0110403b"/>
    <p:sldId xmlns:r="http://schemas.openxmlformats.org/officeDocument/2006/relationships" id="257" r:id="R60214e3ba65e43c3"/>
    <p:sldId xmlns:r="http://schemas.openxmlformats.org/officeDocument/2006/relationships" id="258" r:id="R95582745dcc24780"/>
    <p:sldId xmlns:r="http://schemas.openxmlformats.org/officeDocument/2006/relationships" id="259" r:id="R29bcda9f25564611"/>
    <p:sldId xmlns:r="http://schemas.openxmlformats.org/officeDocument/2006/relationships" id="260" r:id="Rbbaffaa10c3248f1"/>
    <p:sldId xmlns:r="http://schemas.openxmlformats.org/officeDocument/2006/relationships" id="261" r:id="R1dcda49c5fbb4c1c"/>
    <p:sldId xmlns:r="http://schemas.openxmlformats.org/officeDocument/2006/relationships" id="262" r:id="Ra63f7b96f4754c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cf76506c6473a" /><Relationship Type="http://schemas.openxmlformats.org/officeDocument/2006/relationships/slide" Target="/ppt/slides/slide1.xml" Id="R97203c2a0110403b" /><Relationship Type="http://schemas.openxmlformats.org/officeDocument/2006/relationships/slide" Target="/ppt/slides/slide2.xml" Id="R60214e3ba65e43c3" /><Relationship Type="http://schemas.openxmlformats.org/officeDocument/2006/relationships/slide" Target="/ppt/slides/slide3.xml" Id="R95582745dcc24780" /><Relationship Type="http://schemas.openxmlformats.org/officeDocument/2006/relationships/slide" Target="/ppt/slides/slide4.xml" Id="R29bcda9f25564611" /><Relationship Type="http://schemas.openxmlformats.org/officeDocument/2006/relationships/slide" Target="/ppt/slides/slide5.xml" Id="Rbbaffaa10c3248f1" /><Relationship Type="http://schemas.openxmlformats.org/officeDocument/2006/relationships/slide" Target="/ppt/slides/slide6.xml" Id="R1dcda49c5fbb4c1c" /><Relationship Type="http://schemas.openxmlformats.org/officeDocument/2006/relationships/slide" Target="/ppt/slides/slide7.xml" Id="Ra63f7b96f4754c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5722b952c45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e49a06f5c4986" /><Relationship Type="http://schemas.openxmlformats.org/officeDocument/2006/relationships/theme" Target="/ppt/slideMasters/theme/theme1.xml" Id="R6fbaf36457754c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6e49a06f5c49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63e8edd9241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c383ab66143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0a58d6ca043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efceb85df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0b3adc6bc43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56dddb27a49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4676ea595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ble etablert [år] og holder til i Skåla.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5 236 584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11 324 602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18 446 884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 INGUNN MOLDEN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Sølsnes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6456 Skåla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