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8912d30fc04e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5238b3b0544235"/>
  </p:sldMasterIdLst>
  <p:sldIdLst>
    <p:sldId xmlns:r="http://schemas.openxmlformats.org/officeDocument/2006/relationships" id="256" r:id="R7bfa61565d914597"/>
    <p:sldId xmlns:r="http://schemas.openxmlformats.org/officeDocument/2006/relationships" id="257" r:id="R00afa341f8544d1c"/>
    <p:sldId xmlns:r="http://schemas.openxmlformats.org/officeDocument/2006/relationships" id="258" r:id="R7b11f675f0e540a5"/>
    <p:sldId xmlns:r="http://schemas.openxmlformats.org/officeDocument/2006/relationships" id="259" r:id="Rffadee6863b9475a"/>
    <p:sldId xmlns:r="http://schemas.openxmlformats.org/officeDocument/2006/relationships" id="260" r:id="Ra61aebbc163e4a69"/>
    <p:sldId xmlns:r="http://schemas.openxmlformats.org/officeDocument/2006/relationships" id="261" r:id="R980d78ea2ed14561"/>
    <p:sldId xmlns:r="http://schemas.openxmlformats.org/officeDocument/2006/relationships" id="262" r:id="R901e3a0b81a04c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5238b3b0544235" /><Relationship Type="http://schemas.openxmlformats.org/officeDocument/2006/relationships/slide" Target="/ppt/slides/slide1.xml" Id="R7bfa61565d914597" /><Relationship Type="http://schemas.openxmlformats.org/officeDocument/2006/relationships/slide" Target="/ppt/slides/slide2.xml" Id="R00afa341f8544d1c" /><Relationship Type="http://schemas.openxmlformats.org/officeDocument/2006/relationships/slide" Target="/ppt/slides/slide3.xml" Id="R7b11f675f0e540a5" /><Relationship Type="http://schemas.openxmlformats.org/officeDocument/2006/relationships/slide" Target="/ppt/slides/slide4.xml" Id="Rffadee6863b9475a" /><Relationship Type="http://schemas.openxmlformats.org/officeDocument/2006/relationships/slide" Target="/ppt/slides/slide5.xml" Id="Ra61aebbc163e4a69" /><Relationship Type="http://schemas.openxmlformats.org/officeDocument/2006/relationships/slide" Target="/ppt/slides/slide6.xml" Id="R980d78ea2ed14561" /><Relationship Type="http://schemas.openxmlformats.org/officeDocument/2006/relationships/slide" Target="/ppt/slides/slide7.xml" Id="R901e3a0b81a04c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74c1335f6944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ab8c1362554a3b" /><Relationship Type="http://schemas.openxmlformats.org/officeDocument/2006/relationships/theme" Target="/ppt/slideMasters/theme/theme1.xml" Id="Rf076d945e09d40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ab8c1362554a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f4c1faf2534f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c2d5e0a8b04d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22962321b046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8a52dbaba147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0ef61a38da47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9be7d952bb4c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2973e616e249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SH HOLDING TROMSØ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 HOLDING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 HOLDING TROMSØ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 HOLDING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 HOLDING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 HOLDING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637 486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3 759 816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 HOLDING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HALVARD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 HOLDING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AKTIV REGNSKAPSBYRÅ TROMSØ AS, Heilovegen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9015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stig@aktivrb.no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989 188 534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 HOLDING TROMSØ AS</a:t>
            </a:r>
          </a:p>
        </p:txBody>
      </p:sp>
    </p:spTree>
  </p:cSld>
  <p:clrMapOvr>
    <a:masterClrMapping xmlns:a="http://schemas.openxmlformats.org/drawingml/2006/main"/>
  </p:clrMapOvr>
</p:sld>
</file>