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46e85bccc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b7df9014a4516"/>
  </p:sldMasterIdLst>
  <p:sldIdLst>
    <p:sldId xmlns:r="http://schemas.openxmlformats.org/officeDocument/2006/relationships" id="256" r:id="R41d3cfdadc9b4b3a"/>
    <p:sldId xmlns:r="http://schemas.openxmlformats.org/officeDocument/2006/relationships" id="257" r:id="R8f627ffd7e0a4757"/>
    <p:sldId xmlns:r="http://schemas.openxmlformats.org/officeDocument/2006/relationships" id="258" r:id="R81fa1b8e85f5455d"/>
    <p:sldId xmlns:r="http://schemas.openxmlformats.org/officeDocument/2006/relationships" id="259" r:id="R581aeee8d75b4180"/>
    <p:sldId xmlns:r="http://schemas.openxmlformats.org/officeDocument/2006/relationships" id="260" r:id="R3e7f8302a6a540a8"/>
    <p:sldId xmlns:r="http://schemas.openxmlformats.org/officeDocument/2006/relationships" id="261" r:id="R4423dc1b5f044bee"/>
    <p:sldId xmlns:r="http://schemas.openxmlformats.org/officeDocument/2006/relationships" id="262" r:id="R00318bd26aab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b7df9014a4516" /><Relationship Type="http://schemas.openxmlformats.org/officeDocument/2006/relationships/slide" Target="/ppt/slides/slide1.xml" Id="R41d3cfdadc9b4b3a" /><Relationship Type="http://schemas.openxmlformats.org/officeDocument/2006/relationships/slide" Target="/ppt/slides/slide2.xml" Id="R8f627ffd7e0a4757" /><Relationship Type="http://schemas.openxmlformats.org/officeDocument/2006/relationships/slide" Target="/ppt/slides/slide3.xml" Id="R81fa1b8e85f5455d" /><Relationship Type="http://schemas.openxmlformats.org/officeDocument/2006/relationships/slide" Target="/ppt/slides/slide4.xml" Id="R581aeee8d75b4180" /><Relationship Type="http://schemas.openxmlformats.org/officeDocument/2006/relationships/slide" Target="/ppt/slides/slide5.xml" Id="R3e7f8302a6a540a8" /><Relationship Type="http://schemas.openxmlformats.org/officeDocument/2006/relationships/slide" Target="/ppt/slides/slide6.xml" Id="R4423dc1b5f044bee" /><Relationship Type="http://schemas.openxmlformats.org/officeDocument/2006/relationships/slide" Target="/ppt/slides/slide7.xml" Id="R00318bd26aab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ab8d4596d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8f853cedf4894" /><Relationship Type="http://schemas.openxmlformats.org/officeDocument/2006/relationships/theme" Target="/ppt/slideMasters/theme/theme1.xml" Id="R07d8073f9abc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8f853cedf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f4939058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99590396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9d54295e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26e4008d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cea13b67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4d71be14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955f7a00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HAUG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HAUG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TUVA HAUG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LEONID TRUFANOV HAUG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CARL-EINAR HAUG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