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15d56f59cb44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d0f0c7e02247e0"/>
  </p:sldMasterIdLst>
  <p:sldIdLst>
    <p:sldId xmlns:r="http://schemas.openxmlformats.org/officeDocument/2006/relationships" id="256" r:id="Rb35ff517c2bd461b"/>
    <p:sldId xmlns:r="http://schemas.openxmlformats.org/officeDocument/2006/relationships" id="257" r:id="R1985e93d3bdc40ca"/>
    <p:sldId xmlns:r="http://schemas.openxmlformats.org/officeDocument/2006/relationships" id="258" r:id="R5363b184d20b4a33"/>
    <p:sldId xmlns:r="http://schemas.openxmlformats.org/officeDocument/2006/relationships" id="259" r:id="R472139b328cf42d1"/>
    <p:sldId xmlns:r="http://schemas.openxmlformats.org/officeDocument/2006/relationships" id="260" r:id="R06ab8017f06f4073"/>
    <p:sldId xmlns:r="http://schemas.openxmlformats.org/officeDocument/2006/relationships" id="261" r:id="R04aa096037b948e1"/>
    <p:sldId xmlns:r="http://schemas.openxmlformats.org/officeDocument/2006/relationships" id="262" r:id="R20a51104f36b43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d0f0c7e02247e0" /><Relationship Type="http://schemas.openxmlformats.org/officeDocument/2006/relationships/slide" Target="/ppt/slides/slide1.xml" Id="Rb35ff517c2bd461b" /><Relationship Type="http://schemas.openxmlformats.org/officeDocument/2006/relationships/slide" Target="/ppt/slides/slide2.xml" Id="R1985e93d3bdc40ca" /><Relationship Type="http://schemas.openxmlformats.org/officeDocument/2006/relationships/slide" Target="/ppt/slides/slide3.xml" Id="R5363b184d20b4a33" /><Relationship Type="http://schemas.openxmlformats.org/officeDocument/2006/relationships/slide" Target="/ppt/slides/slide4.xml" Id="R472139b328cf42d1" /><Relationship Type="http://schemas.openxmlformats.org/officeDocument/2006/relationships/slide" Target="/ppt/slides/slide5.xml" Id="R06ab8017f06f4073" /><Relationship Type="http://schemas.openxmlformats.org/officeDocument/2006/relationships/slide" Target="/ppt/slides/slide6.xml" Id="R04aa096037b948e1" /><Relationship Type="http://schemas.openxmlformats.org/officeDocument/2006/relationships/slide" Target="/ppt/slides/slide7.xml" Id="R20a51104f36b43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f5d8ca548746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33969eb3b43e6" /><Relationship Type="http://schemas.openxmlformats.org/officeDocument/2006/relationships/theme" Target="/ppt/slideMasters/theme/theme1.xml" Id="R16e1fb6784324c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a33969eb3b43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2a9a54e8242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8edb09ce548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00dee42f048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bc26c680746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a2492163c40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52aee29bb45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62ed0648143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PETTER N HAUG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N 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N HAUG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N 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N 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N 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178 157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25 914 770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26 530 184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N 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ALEKSANDER DYBWAD HAUG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CAMILLA HAUG SOLBERG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CHRISTOFFER HAUG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NORMAN HAUG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N 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Fekjan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15 40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989 188 747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N HAUG AS</a:t>
            </a:r>
          </a:p>
        </p:txBody>
      </p:sp>
    </p:spTree>
  </p:cSld>
  <p:clrMapOvr>
    <a:masterClrMapping xmlns:a="http://schemas.openxmlformats.org/drawingml/2006/main"/>
  </p:clrMapOvr>
</p:sld>
</file>