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4f59a17fb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6a84db44d485e"/>
  </p:sldMasterIdLst>
  <p:sldIdLst>
    <p:sldId xmlns:r="http://schemas.openxmlformats.org/officeDocument/2006/relationships" id="256" r:id="R4edf3f1beed44820"/>
    <p:sldId xmlns:r="http://schemas.openxmlformats.org/officeDocument/2006/relationships" id="257" r:id="R0cc4ccc3c88d47c0"/>
    <p:sldId xmlns:r="http://schemas.openxmlformats.org/officeDocument/2006/relationships" id="258" r:id="R3a2c612d37fe4ed5"/>
    <p:sldId xmlns:r="http://schemas.openxmlformats.org/officeDocument/2006/relationships" id="259" r:id="Rf7d948b95ac04d57"/>
    <p:sldId xmlns:r="http://schemas.openxmlformats.org/officeDocument/2006/relationships" id="260" r:id="Rce39e2634ded4240"/>
    <p:sldId xmlns:r="http://schemas.openxmlformats.org/officeDocument/2006/relationships" id="261" r:id="R4d27827812fc4a26"/>
    <p:sldId xmlns:r="http://schemas.openxmlformats.org/officeDocument/2006/relationships" id="262" r:id="Rb5a49d039fd9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6a84db44d485e" /><Relationship Type="http://schemas.openxmlformats.org/officeDocument/2006/relationships/slide" Target="/ppt/slides/slide1.xml" Id="R4edf3f1beed44820" /><Relationship Type="http://schemas.openxmlformats.org/officeDocument/2006/relationships/slide" Target="/ppt/slides/slide2.xml" Id="R0cc4ccc3c88d47c0" /><Relationship Type="http://schemas.openxmlformats.org/officeDocument/2006/relationships/slide" Target="/ppt/slides/slide3.xml" Id="R3a2c612d37fe4ed5" /><Relationship Type="http://schemas.openxmlformats.org/officeDocument/2006/relationships/slide" Target="/ppt/slides/slide4.xml" Id="Rf7d948b95ac04d57" /><Relationship Type="http://schemas.openxmlformats.org/officeDocument/2006/relationships/slide" Target="/ppt/slides/slide5.xml" Id="Rce39e2634ded4240" /><Relationship Type="http://schemas.openxmlformats.org/officeDocument/2006/relationships/slide" Target="/ppt/slides/slide6.xml" Id="R4d27827812fc4a26" /><Relationship Type="http://schemas.openxmlformats.org/officeDocument/2006/relationships/slide" Target="/ppt/slides/slide7.xml" Id="Rb5a49d039fd9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622dedc91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5e7f8d8846a0" /><Relationship Type="http://schemas.openxmlformats.org/officeDocument/2006/relationships/theme" Target="/ppt/slideMasters/theme/theme1.xml" Id="R11561344c524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d5e7f8d88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201fa0ada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98bd79a2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4d8f1e6b0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99c20edfa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fab1cb99f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f132946e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3fc6c10b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