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aeaccce7c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04fad8af145f7"/>
  </p:sldMasterIdLst>
  <p:sldIdLst>
    <p:sldId xmlns:r="http://schemas.openxmlformats.org/officeDocument/2006/relationships" id="256" r:id="R187150bb46524e9b"/>
    <p:sldId xmlns:r="http://schemas.openxmlformats.org/officeDocument/2006/relationships" id="257" r:id="Rc39a4815b9554559"/>
    <p:sldId xmlns:r="http://schemas.openxmlformats.org/officeDocument/2006/relationships" id="258" r:id="Ra8648e8872944815"/>
    <p:sldId xmlns:r="http://schemas.openxmlformats.org/officeDocument/2006/relationships" id="259" r:id="R819d195f195a4af0"/>
    <p:sldId xmlns:r="http://schemas.openxmlformats.org/officeDocument/2006/relationships" id="260" r:id="R7e6336760078417a"/>
    <p:sldId xmlns:r="http://schemas.openxmlformats.org/officeDocument/2006/relationships" id="261" r:id="Rcd4502128dee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04fad8af145f7" /><Relationship Type="http://schemas.openxmlformats.org/officeDocument/2006/relationships/slide" Target="/ppt/slides/slide1.xml" Id="R187150bb46524e9b" /><Relationship Type="http://schemas.openxmlformats.org/officeDocument/2006/relationships/slide" Target="/ppt/slides/slide2.xml" Id="Rc39a4815b9554559" /><Relationship Type="http://schemas.openxmlformats.org/officeDocument/2006/relationships/slide" Target="/ppt/slides/slide3.xml" Id="Ra8648e8872944815" /><Relationship Type="http://schemas.openxmlformats.org/officeDocument/2006/relationships/slide" Target="/ppt/slides/slide4.xml" Id="R819d195f195a4af0" /><Relationship Type="http://schemas.openxmlformats.org/officeDocument/2006/relationships/slide" Target="/ppt/slides/slide5.xml" Id="R7e6336760078417a" /><Relationship Type="http://schemas.openxmlformats.org/officeDocument/2006/relationships/slide" Target="/ppt/slides/slide6.xml" Id="Rcd4502128dee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58f1f47b4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c932bf264ba2" /><Relationship Type="http://schemas.openxmlformats.org/officeDocument/2006/relationships/theme" Target="/ppt/slideMasters/theme/theme1.xml" Id="R2f076d39d6fc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2c932bf26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c21705f6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afc86186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d184b3d7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cf04d72f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5c7fbe4d8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8cc7c690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