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76a6cc50a642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035a87043b411a"/>
  </p:sldMasterIdLst>
  <p:sldIdLst>
    <p:sldId xmlns:r="http://schemas.openxmlformats.org/officeDocument/2006/relationships" id="256" r:id="R9e51cfe04f854442"/>
    <p:sldId xmlns:r="http://schemas.openxmlformats.org/officeDocument/2006/relationships" id="257" r:id="Redb9e98811354554"/>
    <p:sldId xmlns:r="http://schemas.openxmlformats.org/officeDocument/2006/relationships" id="258" r:id="Re201b7ddb68844d2"/>
    <p:sldId xmlns:r="http://schemas.openxmlformats.org/officeDocument/2006/relationships" id="259" r:id="Rabe6b195258a41dd"/>
    <p:sldId xmlns:r="http://schemas.openxmlformats.org/officeDocument/2006/relationships" id="260" r:id="Re459400be70e4aa2"/>
    <p:sldId xmlns:r="http://schemas.openxmlformats.org/officeDocument/2006/relationships" id="261" r:id="Radca67f00a394f95"/>
    <p:sldId xmlns:r="http://schemas.openxmlformats.org/officeDocument/2006/relationships" id="262" r:id="R3c5e3ed9539d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35a87043b411a" /><Relationship Type="http://schemas.openxmlformats.org/officeDocument/2006/relationships/slide" Target="/ppt/slides/slide1.xml" Id="R9e51cfe04f854442" /><Relationship Type="http://schemas.openxmlformats.org/officeDocument/2006/relationships/slide" Target="/ppt/slides/slide2.xml" Id="Redb9e98811354554" /><Relationship Type="http://schemas.openxmlformats.org/officeDocument/2006/relationships/slide" Target="/ppt/slides/slide3.xml" Id="Re201b7ddb68844d2" /><Relationship Type="http://schemas.openxmlformats.org/officeDocument/2006/relationships/slide" Target="/ppt/slides/slide4.xml" Id="Rabe6b195258a41dd" /><Relationship Type="http://schemas.openxmlformats.org/officeDocument/2006/relationships/slide" Target="/ppt/slides/slide5.xml" Id="Re459400be70e4aa2" /><Relationship Type="http://schemas.openxmlformats.org/officeDocument/2006/relationships/slide" Target="/ppt/slides/slide6.xml" Id="Radca67f00a394f95" /><Relationship Type="http://schemas.openxmlformats.org/officeDocument/2006/relationships/slide" Target="/ppt/slides/slide7.xml" Id="R3c5e3ed9539d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f90afca0f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9bbea689e4e27" /><Relationship Type="http://schemas.openxmlformats.org/officeDocument/2006/relationships/theme" Target="/ppt/slideMasters/theme/theme1.xml" Id="Rb6d07bb49db6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9bbea689e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11eec904b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770338089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71d8863c145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b962279e6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9e8bcdcae4f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f4e0513de47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30880f6f6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RAVI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RAVI INVESTERING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522 741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89 441 436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97 637 204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FJELLSETH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Havnevegen 289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989 190 814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RAVI INVESTERING AS</a:t>
            </a:r>
          </a:p>
        </p:txBody>
      </p:sp>
    </p:spTree>
  </p:cSld>
  <p:clrMapOvr>
    <a:masterClrMapping xmlns:a="http://schemas.openxmlformats.org/drawingml/2006/main"/>
  </p:clrMapOvr>
</p:sld>
</file>