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0250de13d94a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e442a0ef6d45ab"/>
  </p:sldMasterIdLst>
  <p:sldIdLst>
    <p:sldId xmlns:r="http://schemas.openxmlformats.org/officeDocument/2006/relationships" id="256" r:id="R3881ad3b19684995"/>
    <p:sldId xmlns:r="http://schemas.openxmlformats.org/officeDocument/2006/relationships" id="257" r:id="Rdede8798fd444cc2"/>
    <p:sldId xmlns:r="http://schemas.openxmlformats.org/officeDocument/2006/relationships" id="258" r:id="R76c8669fcc8246b0"/>
    <p:sldId xmlns:r="http://schemas.openxmlformats.org/officeDocument/2006/relationships" id="259" r:id="R92fb2223887f489c"/>
    <p:sldId xmlns:r="http://schemas.openxmlformats.org/officeDocument/2006/relationships" id="260" r:id="Ra34aa128aefe4a0e"/>
    <p:sldId xmlns:r="http://schemas.openxmlformats.org/officeDocument/2006/relationships" id="261" r:id="R7d56d2c170574fda"/>
    <p:sldId xmlns:r="http://schemas.openxmlformats.org/officeDocument/2006/relationships" id="262" r:id="R2dd94740f5244b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e442a0ef6d45ab" /><Relationship Type="http://schemas.openxmlformats.org/officeDocument/2006/relationships/slide" Target="/ppt/slides/slide1.xml" Id="R3881ad3b19684995" /><Relationship Type="http://schemas.openxmlformats.org/officeDocument/2006/relationships/slide" Target="/ppt/slides/slide2.xml" Id="Rdede8798fd444cc2" /><Relationship Type="http://schemas.openxmlformats.org/officeDocument/2006/relationships/slide" Target="/ppt/slides/slide3.xml" Id="R76c8669fcc8246b0" /><Relationship Type="http://schemas.openxmlformats.org/officeDocument/2006/relationships/slide" Target="/ppt/slides/slide4.xml" Id="R92fb2223887f489c" /><Relationship Type="http://schemas.openxmlformats.org/officeDocument/2006/relationships/slide" Target="/ppt/slides/slide5.xml" Id="Ra34aa128aefe4a0e" /><Relationship Type="http://schemas.openxmlformats.org/officeDocument/2006/relationships/slide" Target="/ppt/slides/slide6.xml" Id="R7d56d2c170574fda" /><Relationship Type="http://schemas.openxmlformats.org/officeDocument/2006/relationships/slide" Target="/ppt/slides/slide7.xml" Id="R2dd94740f5244b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2d1ad9d2d048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48b5723e74fae" /><Relationship Type="http://schemas.openxmlformats.org/officeDocument/2006/relationships/theme" Target="/ppt/slideMasters/theme/theme1.xml" Id="R6d20806832e34f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448b5723e74f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61b09451b49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80d53182642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021b60cef4e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3ef05e4074a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9627778c04c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db35c4de840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9a676183945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TBT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821 069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13 103 868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13 131 736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TØNNES BERNHARD TØNNESEN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67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989 191 861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