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58842c670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357c6f403451b"/>
  </p:sldMasterIdLst>
  <p:sldIdLst>
    <p:sldId xmlns:r="http://schemas.openxmlformats.org/officeDocument/2006/relationships" id="256" r:id="Rb14904866a2f402b"/>
    <p:sldId xmlns:r="http://schemas.openxmlformats.org/officeDocument/2006/relationships" id="257" r:id="R9a01ae03175441cc"/>
    <p:sldId xmlns:r="http://schemas.openxmlformats.org/officeDocument/2006/relationships" id="258" r:id="Rb41c47f4f8aa4142"/>
    <p:sldId xmlns:r="http://schemas.openxmlformats.org/officeDocument/2006/relationships" id="259" r:id="R7d029c11c10048ca"/>
    <p:sldId xmlns:r="http://schemas.openxmlformats.org/officeDocument/2006/relationships" id="260" r:id="Rf6ef6e8c685f4b9e"/>
    <p:sldId xmlns:r="http://schemas.openxmlformats.org/officeDocument/2006/relationships" id="261" r:id="R76088f3563d74d06"/>
    <p:sldId xmlns:r="http://schemas.openxmlformats.org/officeDocument/2006/relationships" id="262" r:id="Rffaa1d080635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357c6f403451b" /><Relationship Type="http://schemas.openxmlformats.org/officeDocument/2006/relationships/slide" Target="/ppt/slides/slide1.xml" Id="Rb14904866a2f402b" /><Relationship Type="http://schemas.openxmlformats.org/officeDocument/2006/relationships/slide" Target="/ppt/slides/slide2.xml" Id="R9a01ae03175441cc" /><Relationship Type="http://schemas.openxmlformats.org/officeDocument/2006/relationships/slide" Target="/ppt/slides/slide3.xml" Id="Rb41c47f4f8aa4142" /><Relationship Type="http://schemas.openxmlformats.org/officeDocument/2006/relationships/slide" Target="/ppt/slides/slide4.xml" Id="R7d029c11c10048ca" /><Relationship Type="http://schemas.openxmlformats.org/officeDocument/2006/relationships/slide" Target="/ppt/slides/slide5.xml" Id="Rf6ef6e8c685f4b9e" /><Relationship Type="http://schemas.openxmlformats.org/officeDocument/2006/relationships/slide" Target="/ppt/slides/slide6.xml" Id="R76088f3563d74d06" /><Relationship Type="http://schemas.openxmlformats.org/officeDocument/2006/relationships/slide" Target="/ppt/slides/slide7.xml" Id="Rffaa1d080635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bd33502b6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54dcdf0047f9" /><Relationship Type="http://schemas.openxmlformats.org/officeDocument/2006/relationships/theme" Target="/ppt/slideMasters/theme/theme1.xml" Id="R52a19751dcfe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154dcdf00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76f851be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4f050eca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01683fdf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2f542d00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3941eb40a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e6cd84da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d19a1df1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