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ddd88c59f43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fbd0209c04251"/>
  </p:sldMasterIdLst>
  <p:sldIdLst>
    <p:sldId xmlns:r="http://schemas.openxmlformats.org/officeDocument/2006/relationships" id="256" r:id="R40210f35dea343af"/>
    <p:sldId xmlns:r="http://schemas.openxmlformats.org/officeDocument/2006/relationships" id="257" r:id="R645526560e764103"/>
    <p:sldId xmlns:r="http://schemas.openxmlformats.org/officeDocument/2006/relationships" id="258" r:id="Rf7a6f989a0f44b96"/>
    <p:sldId xmlns:r="http://schemas.openxmlformats.org/officeDocument/2006/relationships" id="259" r:id="R6c4a695f339e472b"/>
    <p:sldId xmlns:r="http://schemas.openxmlformats.org/officeDocument/2006/relationships" id="260" r:id="Rcefdc060975d4074"/>
    <p:sldId xmlns:r="http://schemas.openxmlformats.org/officeDocument/2006/relationships" id="261" r:id="Ra78393c4cd8a4dd8"/>
    <p:sldId xmlns:r="http://schemas.openxmlformats.org/officeDocument/2006/relationships" id="262" r:id="R57e90ada1b68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fbd0209c04251" /><Relationship Type="http://schemas.openxmlformats.org/officeDocument/2006/relationships/slide" Target="/ppt/slides/slide1.xml" Id="R40210f35dea343af" /><Relationship Type="http://schemas.openxmlformats.org/officeDocument/2006/relationships/slide" Target="/ppt/slides/slide2.xml" Id="R645526560e764103" /><Relationship Type="http://schemas.openxmlformats.org/officeDocument/2006/relationships/slide" Target="/ppt/slides/slide3.xml" Id="Rf7a6f989a0f44b96" /><Relationship Type="http://schemas.openxmlformats.org/officeDocument/2006/relationships/slide" Target="/ppt/slides/slide4.xml" Id="R6c4a695f339e472b" /><Relationship Type="http://schemas.openxmlformats.org/officeDocument/2006/relationships/slide" Target="/ppt/slides/slide5.xml" Id="Rcefdc060975d4074" /><Relationship Type="http://schemas.openxmlformats.org/officeDocument/2006/relationships/slide" Target="/ppt/slides/slide6.xml" Id="Ra78393c4cd8a4dd8" /><Relationship Type="http://schemas.openxmlformats.org/officeDocument/2006/relationships/slide" Target="/ppt/slides/slide7.xml" Id="R57e90ada1b68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b7b816230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aa4bdc5f040aa" /><Relationship Type="http://schemas.openxmlformats.org/officeDocument/2006/relationships/theme" Target="/ppt/slideMasters/theme/theme1.xml" Id="Rfd672b648af6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aa4bdc5f0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5c849d5e64a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caf0643dc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6cb51587b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db12c17c3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30fed848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b1349cb894f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6d7480de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