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f98b5ca3514c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d00c290ad54e27"/>
  </p:sldMasterIdLst>
  <p:sldIdLst>
    <p:sldId xmlns:r="http://schemas.openxmlformats.org/officeDocument/2006/relationships" id="256" r:id="Rdd04d73e720d48cd"/>
    <p:sldId xmlns:r="http://schemas.openxmlformats.org/officeDocument/2006/relationships" id="257" r:id="R3988dffedf644abd"/>
    <p:sldId xmlns:r="http://schemas.openxmlformats.org/officeDocument/2006/relationships" id="258" r:id="R1e5b92ff15a248ac"/>
    <p:sldId xmlns:r="http://schemas.openxmlformats.org/officeDocument/2006/relationships" id="259" r:id="R3b8274d27efd422d"/>
    <p:sldId xmlns:r="http://schemas.openxmlformats.org/officeDocument/2006/relationships" id="260" r:id="R5c81314dfd4d407f"/>
    <p:sldId xmlns:r="http://schemas.openxmlformats.org/officeDocument/2006/relationships" id="261" r:id="Rf9234c88ac174715"/>
    <p:sldId xmlns:r="http://schemas.openxmlformats.org/officeDocument/2006/relationships" id="262" r:id="R426b3c654d604a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00c290ad54e27" /><Relationship Type="http://schemas.openxmlformats.org/officeDocument/2006/relationships/slide" Target="/ppt/slides/slide1.xml" Id="Rdd04d73e720d48cd" /><Relationship Type="http://schemas.openxmlformats.org/officeDocument/2006/relationships/slide" Target="/ppt/slides/slide2.xml" Id="R3988dffedf644abd" /><Relationship Type="http://schemas.openxmlformats.org/officeDocument/2006/relationships/slide" Target="/ppt/slides/slide3.xml" Id="R1e5b92ff15a248ac" /><Relationship Type="http://schemas.openxmlformats.org/officeDocument/2006/relationships/slide" Target="/ppt/slides/slide4.xml" Id="R3b8274d27efd422d" /><Relationship Type="http://schemas.openxmlformats.org/officeDocument/2006/relationships/slide" Target="/ppt/slides/slide5.xml" Id="R5c81314dfd4d407f" /><Relationship Type="http://schemas.openxmlformats.org/officeDocument/2006/relationships/slide" Target="/ppt/slides/slide6.xml" Id="Rf9234c88ac174715" /><Relationship Type="http://schemas.openxmlformats.org/officeDocument/2006/relationships/slide" Target="/ppt/slides/slide7.xml" Id="R426b3c654d604a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d3575a63a4b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faf5623384b22" /><Relationship Type="http://schemas.openxmlformats.org/officeDocument/2006/relationships/theme" Target="/ppt/slideMasters/theme/theme1.xml" Id="Ra54c1e266cf449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efaf5623384b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621f0b66e48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40ed444f447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7f0bf19564e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163054a7242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8d415bedb40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f08ad45e44f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3b668688243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4 407 742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4 512 481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27 694 590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ØYSTEIN SMEBY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SMEBY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ØYSTEIN SMEBY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von Hovens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smebyjr4@gmail.com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