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4723f130d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66f949bbe4185"/>
  </p:sldMasterIdLst>
  <p:sldIdLst>
    <p:sldId xmlns:r="http://schemas.openxmlformats.org/officeDocument/2006/relationships" id="256" r:id="R6c8e8a054da14d2b"/>
    <p:sldId xmlns:r="http://schemas.openxmlformats.org/officeDocument/2006/relationships" id="257" r:id="R101d022441ab4b06"/>
    <p:sldId xmlns:r="http://schemas.openxmlformats.org/officeDocument/2006/relationships" id="258" r:id="R31bc237f880344a5"/>
    <p:sldId xmlns:r="http://schemas.openxmlformats.org/officeDocument/2006/relationships" id="259" r:id="Rb26327720bbd4159"/>
    <p:sldId xmlns:r="http://schemas.openxmlformats.org/officeDocument/2006/relationships" id="260" r:id="R3d0c2c0a11784d1c"/>
    <p:sldId xmlns:r="http://schemas.openxmlformats.org/officeDocument/2006/relationships" id="261" r:id="R4aebe9c592b74db8"/>
    <p:sldId xmlns:r="http://schemas.openxmlformats.org/officeDocument/2006/relationships" id="262" r:id="Re5f05bda9ee442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66f949bbe4185" /><Relationship Type="http://schemas.openxmlformats.org/officeDocument/2006/relationships/slide" Target="/ppt/slides/slide1.xml" Id="R6c8e8a054da14d2b" /><Relationship Type="http://schemas.openxmlformats.org/officeDocument/2006/relationships/slide" Target="/ppt/slides/slide2.xml" Id="R101d022441ab4b06" /><Relationship Type="http://schemas.openxmlformats.org/officeDocument/2006/relationships/slide" Target="/ppt/slides/slide3.xml" Id="R31bc237f880344a5" /><Relationship Type="http://schemas.openxmlformats.org/officeDocument/2006/relationships/slide" Target="/ppt/slides/slide4.xml" Id="Rb26327720bbd4159" /><Relationship Type="http://schemas.openxmlformats.org/officeDocument/2006/relationships/slide" Target="/ppt/slides/slide5.xml" Id="R3d0c2c0a11784d1c" /><Relationship Type="http://schemas.openxmlformats.org/officeDocument/2006/relationships/slide" Target="/ppt/slides/slide6.xml" Id="R4aebe9c592b74db8" /><Relationship Type="http://schemas.openxmlformats.org/officeDocument/2006/relationships/slide" Target="/ppt/slides/slide7.xml" Id="Re5f05bda9ee442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916151850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019129fe04cc7" /><Relationship Type="http://schemas.openxmlformats.org/officeDocument/2006/relationships/theme" Target="/ppt/slideMasters/theme/theme1.xml" Id="Rfb40986d5262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019129fe0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8bd996ae0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1791b9f5549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23a67f447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4c0140b1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465cdd93d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b540da26b44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43548767348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BSS FORENEDE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BSS FORENEDE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26 814 919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VØS AS  –  48,0 %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24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smebyco@c2i.net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