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8e6c790d2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3144280a94564"/>
  </p:sldMasterIdLst>
  <p:sldIdLst>
    <p:sldId xmlns:r="http://schemas.openxmlformats.org/officeDocument/2006/relationships" id="256" r:id="R57d21a52a7764c0e"/>
    <p:sldId xmlns:r="http://schemas.openxmlformats.org/officeDocument/2006/relationships" id="257" r:id="R2ddca899b20e4392"/>
    <p:sldId xmlns:r="http://schemas.openxmlformats.org/officeDocument/2006/relationships" id="258" r:id="R72885df57c684f56"/>
    <p:sldId xmlns:r="http://schemas.openxmlformats.org/officeDocument/2006/relationships" id="259" r:id="Rdb678c9c6a21421a"/>
    <p:sldId xmlns:r="http://schemas.openxmlformats.org/officeDocument/2006/relationships" id="260" r:id="R4e37d65e40874f8c"/>
    <p:sldId xmlns:r="http://schemas.openxmlformats.org/officeDocument/2006/relationships" id="261" r:id="Rc7aa6c45d9f24f87"/>
    <p:sldId xmlns:r="http://schemas.openxmlformats.org/officeDocument/2006/relationships" id="262" r:id="Rd9f84f9451ec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3144280a94564" /><Relationship Type="http://schemas.openxmlformats.org/officeDocument/2006/relationships/slide" Target="/ppt/slides/slide1.xml" Id="R57d21a52a7764c0e" /><Relationship Type="http://schemas.openxmlformats.org/officeDocument/2006/relationships/slide" Target="/ppt/slides/slide2.xml" Id="R2ddca899b20e4392" /><Relationship Type="http://schemas.openxmlformats.org/officeDocument/2006/relationships/slide" Target="/ppt/slides/slide3.xml" Id="R72885df57c684f56" /><Relationship Type="http://schemas.openxmlformats.org/officeDocument/2006/relationships/slide" Target="/ppt/slides/slide4.xml" Id="Rdb678c9c6a21421a" /><Relationship Type="http://schemas.openxmlformats.org/officeDocument/2006/relationships/slide" Target="/ppt/slides/slide5.xml" Id="R4e37d65e40874f8c" /><Relationship Type="http://schemas.openxmlformats.org/officeDocument/2006/relationships/slide" Target="/ppt/slides/slide6.xml" Id="Rc7aa6c45d9f24f87" /><Relationship Type="http://schemas.openxmlformats.org/officeDocument/2006/relationships/slide" Target="/ppt/slides/slide7.xml" Id="Rd9f84f9451ec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525ce7e4a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dc0e32df64f3f" /><Relationship Type="http://schemas.openxmlformats.org/officeDocument/2006/relationships/theme" Target="/ppt/slideMasters/theme/theme1.xml" Id="R9ca99fe4f679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dc0e32df6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16df52cf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a561485f1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e0deab46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1e5a892f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7433e032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9a51a162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cacffffc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HALAAS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ALEKSANDER HALAAS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HALAAS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HAAKON HALAAS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PER-EINAR HALAAS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