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6a1ad71ecd4c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9d336451654498"/>
  </p:sldMasterIdLst>
  <p:sldIdLst>
    <p:sldId xmlns:r="http://schemas.openxmlformats.org/officeDocument/2006/relationships" id="256" r:id="Re8c712c7d9f2405c"/>
    <p:sldId xmlns:r="http://schemas.openxmlformats.org/officeDocument/2006/relationships" id="257" r:id="Re7af9b85fe824782"/>
    <p:sldId xmlns:r="http://schemas.openxmlformats.org/officeDocument/2006/relationships" id="258" r:id="Rc9f91283b8184cab"/>
    <p:sldId xmlns:r="http://schemas.openxmlformats.org/officeDocument/2006/relationships" id="259" r:id="R9233ee7c02b04b9c"/>
    <p:sldId xmlns:r="http://schemas.openxmlformats.org/officeDocument/2006/relationships" id="260" r:id="R93747165aa734474"/>
    <p:sldId xmlns:r="http://schemas.openxmlformats.org/officeDocument/2006/relationships" id="261" r:id="R59fb144aa5374a03"/>
    <p:sldId xmlns:r="http://schemas.openxmlformats.org/officeDocument/2006/relationships" id="262" r:id="R8ccf49ec9a534d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9d336451654498" /><Relationship Type="http://schemas.openxmlformats.org/officeDocument/2006/relationships/slide" Target="/ppt/slides/slide1.xml" Id="Re8c712c7d9f2405c" /><Relationship Type="http://schemas.openxmlformats.org/officeDocument/2006/relationships/slide" Target="/ppt/slides/slide2.xml" Id="Re7af9b85fe824782" /><Relationship Type="http://schemas.openxmlformats.org/officeDocument/2006/relationships/slide" Target="/ppt/slides/slide3.xml" Id="Rc9f91283b8184cab" /><Relationship Type="http://schemas.openxmlformats.org/officeDocument/2006/relationships/slide" Target="/ppt/slides/slide4.xml" Id="R9233ee7c02b04b9c" /><Relationship Type="http://schemas.openxmlformats.org/officeDocument/2006/relationships/slide" Target="/ppt/slides/slide5.xml" Id="R93747165aa734474" /><Relationship Type="http://schemas.openxmlformats.org/officeDocument/2006/relationships/slide" Target="/ppt/slides/slide6.xml" Id="R59fb144aa5374a03" /><Relationship Type="http://schemas.openxmlformats.org/officeDocument/2006/relationships/slide" Target="/ppt/slides/slide7.xml" Id="R8ccf49ec9a534d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3a9e1097c647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da153b968b4cc7" /><Relationship Type="http://schemas.openxmlformats.org/officeDocument/2006/relationships/theme" Target="/ppt/slideMasters/theme/theme1.xml" Id="Re3598989c37449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da153b968b4c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f445618364d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0203299e74a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59faca974f44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1ad6fbd504a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d757c654e46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c79ca530f40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d563ee0f24e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HÅVARD LIND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LIND HOLDING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374 940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−1 071 719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1 635 097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14 174 640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14 185 462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LIND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Dueveien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989 194 496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HÅVARD LIND HOLDING AS</a:t>
            </a:r>
          </a:p>
        </p:txBody>
      </p:sp>
    </p:spTree>
  </p:cSld>
  <p:clrMapOvr>
    <a:masterClrMapping xmlns:a="http://schemas.openxmlformats.org/drawingml/2006/main"/>
  </p:clrMapOvr>
</p:sld>
</file>