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bf434eed9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f1dc91ad74252"/>
  </p:sldMasterIdLst>
  <p:sldIdLst>
    <p:sldId xmlns:r="http://schemas.openxmlformats.org/officeDocument/2006/relationships" id="256" r:id="R49c37e10baab408f"/>
    <p:sldId xmlns:r="http://schemas.openxmlformats.org/officeDocument/2006/relationships" id="257" r:id="Rf45fcecfa61e4b40"/>
    <p:sldId xmlns:r="http://schemas.openxmlformats.org/officeDocument/2006/relationships" id="258" r:id="R4379fe04172c44fd"/>
    <p:sldId xmlns:r="http://schemas.openxmlformats.org/officeDocument/2006/relationships" id="259" r:id="R24e2f766b4fd463c"/>
    <p:sldId xmlns:r="http://schemas.openxmlformats.org/officeDocument/2006/relationships" id="260" r:id="R95f811ec180043c2"/>
    <p:sldId xmlns:r="http://schemas.openxmlformats.org/officeDocument/2006/relationships" id="261" r:id="Rf7bdb7dd018445de"/>
    <p:sldId xmlns:r="http://schemas.openxmlformats.org/officeDocument/2006/relationships" id="262" r:id="Rbc035481de0c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f1dc91ad74252" /><Relationship Type="http://schemas.openxmlformats.org/officeDocument/2006/relationships/slide" Target="/ppt/slides/slide1.xml" Id="R49c37e10baab408f" /><Relationship Type="http://schemas.openxmlformats.org/officeDocument/2006/relationships/slide" Target="/ppt/slides/slide2.xml" Id="Rf45fcecfa61e4b40" /><Relationship Type="http://schemas.openxmlformats.org/officeDocument/2006/relationships/slide" Target="/ppt/slides/slide3.xml" Id="R4379fe04172c44fd" /><Relationship Type="http://schemas.openxmlformats.org/officeDocument/2006/relationships/slide" Target="/ppt/slides/slide4.xml" Id="R24e2f766b4fd463c" /><Relationship Type="http://schemas.openxmlformats.org/officeDocument/2006/relationships/slide" Target="/ppt/slides/slide5.xml" Id="R95f811ec180043c2" /><Relationship Type="http://schemas.openxmlformats.org/officeDocument/2006/relationships/slide" Target="/ppt/slides/slide6.xml" Id="Rf7bdb7dd018445de" /><Relationship Type="http://schemas.openxmlformats.org/officeDocument/2006/relationships/slide" Target="/ppt/slides/slide7.xml" Id="Rbc035481de0c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c727f5d99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30c821dde4b79" /><Relationship Type="http://schemas.openxmlformats.org/officeDocument/2006/relationships/theme" Target="/ppt/slideMasters/theme/theme1.xml" Id="Ra2bc955e27e4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30c821dde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41e48661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c5c077ce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4de1e22d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b2b8036ff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b3452503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7682f3cc3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00a1857a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