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ee70f797f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7413726554356"/>
  </p:sldMasterIdLst>
  <p:sldIdLst>
    <p:sldId xmlns:r="http://schemas.openxmlformats.org/officeDocument/2006/relationships" id="256" r:id="R4e478eebe9824dde"/>
    <p:sldId xmlns:r="http://schemas.openxmlformats.org/officeDocument/2006/relationships" id="257" r:id="R220393a5f38b4ec7"/>
    <p:sldId xmlns:r="http://schemas.openxmlformats.org/officeDocument/2006/relationships" id="258" r:id="Rc3cc8841f3584589"/>
    <p:sldId xmlns:r="http://schemas.openxmlformats.org/officeDocument/2006/relationships" id="259" r:id="R051a65d3b08645cf"/>
    <p:sldId xmlns:r="http://schemas.openxmlformats.org/officeDocument/2006/relationships" id="260" r:id="Rc78db19b51d445a7"/>
    <p:sldId xmlns:r="http://schemas.openxmlformats.org/officeDocument/2006/relationships" id="261" r:id="R169d0e8bc3f14f40"/>
    <p:sldId xmlns:r="http://schemas.openxmlformats.org/officeDocument/2006/relationships" id="262" r:id="Rac715c68a23544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7413726554356" /><Relationship Type="http://schemas.openxmlformats.org/officeDocument/2006/relationships/slide" Target="/ppt/slides/slide1.xml" Id="R4e478eebe9824dde" /><Relationship Type="http://schemas.openxmlformats.org/officeDocument/2006/relationships/slide" Target="/ppt/slides/slide2.xml" Id="R220393a5f38b4ec7" /><Relationship Type="http://schemas.openxmlformats.org/officeDocument/2006/relationships/slide" Target="/ppt/slides/slide3.xml" Id="Rc3cc8841f3584589" /><Relationship Type="http://schemas.openxmlformats.org/officeDocument/2006/relationships/slide" Target="/ppt/slides/slide4.xml" Id="R051a65d3b08645cf" /><Relationship Type="http://schemas.openxmlformats.org/officeDocument/2006/relationships/slide" Target="/ppt/slides/slide5.xml" Id="Rc78db19b51d445a7" /><Relationship Type="http://schemas.openxmlformats.org/officeDocument/2006/relationships/slide" Target="/ppt/slides/slide6.xml" Id="R169d0e8bc3f14f40" /><Relationship Type="http://schemas.openxmlformats.org/officeDocument/2006/relationships/slide" Target="/ppt/slides/slide7.xml" Id="Rac715c68a23544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8fa0f220f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e4dc2b5244de0" /><Relationship Type="http://schemas.openxmlformats.org/officeDocument/2006/relationships/theme" Target="/ppt/slideMasters/theme/theme1.xml" Id="R849407506f9c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e4dc2b524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1cf544a55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72ee45fb3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46af6d08c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ee8f9cedc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f22dbe2d0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996c0ecf647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7d3cde354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50 917 508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299 841 080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304 386 545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FREDRIK GUSTAF CAPPELEN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SOCA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THECA INVESTERINGER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FREDRIK GUSTAF CAPPELEN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