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da2bf3e82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dc931497e4700"/>
  </p:sldMasterIdLst>
  <p:sldIdLst>
    <p:sldId xmlns:r="http://schemas.openxmlformats.org/officeDocument/2006/relationships" id="256" r:id="R0d1e0942269f4ea3"/>
    <p:sldId xmlns:r="http://schemas.openxmlformats.org/officeDocument/2006/relationships" id="257" r:id="R5621c12b5fd04096"/>
    <p:sldId xmlns:r="http://schemas.openxmlformats.org/officeDocument/2006/relationships" id="258" r:id="Rdd1cf5ce62534abe"/>
    <p:sldId xmlns:r="http://schemas.openxmlformats.org/officeDocument/2006/relationships" id="259" r:id="R1d6075fdbc24417b"/>
    <p:sldId xmlns:r="http://schemas.openxmlformats.org/officeDocument/2006/relationships" id="260" r:id="R03b4f8107f894462"/>
    <p:sldId xmlns:r="http://schemas.openxmlformats.org/officeDocument/2006/relationships" id="261" r:id="Ra8eadb95a1ff411f"/>
    <p:sldId xmlns:r="http://schemas.openxmlformats.org/officeDocument/2006/relationships" id="262" r:id="R7e576fb8bb12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dc931497e4700" /><Relationship Type="http://schemas.openxmlformats.org/officeDocument/2006/relationships/slide" Target="/ppt/slides/slide1.xml" Id="R0d1e0942269f4ea3" /><Relationship Type="http://schemas.openxmlformats.org/officeDocument/2006/relationships/slide" Target="/ppt/slides/slide2.xml" Id="R5621c12b5fd04096" /><Relationship Type="http://schemas.openxmlformats.org/officeDocument/2006/relationships/slide" Target="/ppt/slides/slide3.xml" Id="Rdd1cf5ce62534abe" /><Relationship Type="http://schemas.openxmlformats.org/officeDocument/2006/relationships/slide" Target="/ppt/slides/slide4.xml" Id="R1d6075fdbc24417b" /><Relationship Type="http://schemas.openxmlformats.org/officeDocument/2006/relationships/slide" Target="/ppt/slides/slide5.xml" Id="R03b4f8107f894462" /><Relationship Type="http://schemas.openxmlformats.org/officeDocument/2006/relationships/slide" Target="/ppt/slides/slide6.xml" Id="Ra8eadb95a1ff411f" /><Relationship Type="http://schemas.openxmlformats.org/officeDocument/2006/relationships/slide" Target="/ppt/slides/slide7.xml" Id="R7e576fb8bb12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e6631eccb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063c584649b7" /><Relationship Type="http://schemas.openxmlformats.org/officeDocument/2006/relationships/theme" Target="/ppt/slideMasters/theme/theme1.xml" Id="Rf7b39cc2b417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0063c5846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eb375650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ef3f530e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7c989fab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64d02843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ffac2276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bfaf366c2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836ddbf1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AURSTAD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AURSTAD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AURSTAD LØVSTAD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HJORTHAUG AURSTAD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