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e481978bb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d956b1f1040e8"/>
  </p:sldMasterIdLst>
  <p:sldIdLst>
    <p:sldId xmlns:r="http://schemas.openxmlformats.org/officeDocument/2006/relationships" id="256" r:id="R92b27c6c4c3445d2"/>
    <p:sldId xmlns:r="http://schemas.openxmlformats.org/officeDocument/2006/relationships" id="257" r:id="R9eec3240ba4d4982"/>
    <p:sldId xmlns:r="http://schemas.openxmlformats.org/officeDocument/2006/relationships" id="258" r:id="R6c2a2df100484065"/>
    <p:sldId xmlns:r="http://schemas.openxmlformats.org/officeDocument/2006/relationships" id="259" r:id="R16da467a1cb643e3"/>
    <p:sldId xmlns:r="http://schemas.openxmlformats.org/officeDocument/2006/relationships" id="260" r:id="R5f18c9af9f4d406c"/>
    <p:sldId xmlns:r="http://schemas.openxmlformats.org/officeDocument/2006/relationships" id="261" r:id="R85a3e677eccc4f31"/>
    <p:sldId xmlns:r="http://schemas.openxmlformats.org/officeDocument/2006/relationships" id="262" r:id="R9c36d7918311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d956b1f1040e8" /><Relationship Type="http://schemas.openxmlformats.org/officeDocument/2006/relationships/slide" Target="/ppt/slides/slide1.xml" Id="R92b27c6c4c3445d2" /><Relationship Type="http://schemas.openxmlformats.org/officeDocument/2006/relationships/slide" Target="/ppt/slides/slide2.xml" Id="R9eec3240ba4d4982" /><Relationship Type="http://schemas.openxmlformats.org/officeDocument/2006/relationships/slide" Target="/ppt/slides/slide3.xml" Id="R6c2a2df100484065" /><Relationship Type="http://schemas.openxmlformats.org/officeDocument/2006/relationships/slide" Target="/ppt/slides/slide4.xml" Id="R16da467a1cb643e3" /><Relationship Type="http://schemas.openxmlformats.org/officeDocument/2006/relationships/slide" Target="/ppt/slides/slide5.xml" Id="R5f18c9af9f4d406c" /><Relationship Type="http://schemas.openxmlformats.org/officeDocument/2006/relationships/slide" Target="/ppt/slides/slide6.xml" Id="R85a3e677eccc4f31" /><Relationship Type="http://schemas.openxmlformats.org/officeDocument/2006/relationships/slide" Target="/ppt/slides/slide7.xml" Id="R9c36d7918311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f14b56731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6c9546314146" /><Relationship Type="http://schemas.openxmlformats.org/officeDocument/2006/relationships/theme" Target="/ppt/slideMasters/theme/theme1.xml" Id="R7099cf64d1f2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16c954631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a9120452d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bbebd347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450993de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fa9a4124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63f8d4e0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20033885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a5b4b3ee1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ARILD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