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e289e0b33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95ddc23dfc4889"/>
  </p:sldMasterIdLst>
  <p:sldIdLst>
    <p:sldId xmlns:r="http://schemas.openxmlformats.org/officeDocument/2006/relationships" id="256" r:id="Ra1d3126e09784561"/>
    <p:sldId xmlns:r="http://schemas.openxmlformats.org/officeDocument/2006/relationships" id="257" r:id="R87c3508274d84057"/>
    <p:sldId xmlns:r="http://schemas.openxmlformats.org/officeDocument/2006/relationships" id="258" r:id="R566f39a6a441472f"/>
    <p:sldId xmlns:r="http://schemas.openxmlformats.org/officeDocument/2006/relationships" id="259" r:id="R8b77d891db7345a3"/>
    <p:sldId xmlns:r="http://schemas.openxmlformats.org/officeDocument/2006/relationships" id="260" r:id="Rf84c9ad1ba6f4b8d"/>
    <p:sldId xmlns:r="http://schemas.openxmlformats.org/officeDocument/2006/relationships" id="261" r:id="Rf439d20f53124cb3"/>
    <p:sldId xmlns:r="http://schemas.openxmlformats.org/officeDocument/2006/relationships" id="262" r:id="R4a410d61f375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5ddc23dfc4889" /><Relationship Type="http://schemas.openxmlformats.org/officeDocument/2006/relationships/slide" Target="/ppt/slides/slide1.xml" Id="Ra1d3126e09784561" /><Relationship Type="http://schemas.openxmlformats.org/officeDocument/2006/relationships/slide" Target="/ppt/slides/slide2.xml" Id="R87c3508274d84057" /><Relationship Type="http://schemas.openxmlformats.org/officeDocument/2006/relationships/slide" Target="/ppt/slides/slide3.xml" Id="R566f39a6a441472f" /><Relationship Type="http://schemas.openxmlformats.org/officeDocument/2006/relationships/slide" Target="/ppt/slides/slide4.xml" Id="R8b77d891db7345a3" /><Relationship Type="http://schemas.openxmlformats.org/officeDocument/2006/relationships/slide" Target="/ppt/slides/slide5.xml" Id="Rf84c9ad1ba6f4b8d" /><Relationship Type="http://schemas.openxmlformats.org/officeDocument/2006/relationships/slide" Target="/ppt/slides/slide6.xml" Id="Rf439d20f53124cb3" /><Relationship Type="http://schemas.openxmlformats.org/officeDocument/2006/relationships/slide" Target="/ppt/slides/slide7.xml" Id="R4a410d61f375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25cc8b16a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ae4bfdc04d78" /><Relationship Type="http://schemas.openxmlformats.org/officeDocument/2006/relationships/theme" Target="/ppt/slideMasters/theme/theme1.xml" Id="Rf241c86e0a9f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4ae4bfdc0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2a72fc384a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e5a8c0110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a19ca47ce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770f4aa98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d68a24756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c05543fee4c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a55b7625642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Jessnesstranda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