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f9aa75239d4e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f6368c24c94e6d"/>
  </p:sldMasterIdLst>
  <p:sldIdLst>
    <p:sldId xmlns:r="http://schemas.openxmlformats.org/officeDocument/2006/relationships" id="256" r:id="R22072597c7fc40a0"/>
    <p:sldId xmlns:r="http://schemas.openxmlformats.org/officeDocument/2006/relationships" id="257" r:id="R1d84fc713f1b4dc7"/>
    <p:sldId xmlns:r="http://schemas.openxmlformats.org/officeDocument/2006/relationships" id="258" r:id="R2d0f2539a6324050"/>
    <p:sldId xmlns:r="http://schemas.openxmlformats.org/officeDocument/2006/relationships" id="259" r:id="R9f98ef62dfd34cbd"/>
    <p:sldId xmlns:r="http://schemas.openxmlformats.org/officeDocument/2006/relationships" id="260" r:id="R5d7758dfcf7443a8"/>
    <p:sldId xmlns:r="http://schemas.openxmlformats.org/officeDocument/2006/relationships" id="261" r:id="R331e6fe1a7554663"/>
    <p:sldId xmlns:r="http://schemas.openxmlformats.org/officeDocument/2006/relationships" id="262" r:id="R9e187b5aad3e41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f6368c24c94e6d" /><Relationship Type="http://schemas.openxmlformats.org/officeDocument/2006/relationships/slide" Target="/ppt/slides/slide1.xml" Id="R22072597c7fc40a0" /><Relationship Type="http://schemas.openxmlformats.org/officeDocument/2006/relationships/slide" Target="/ppt/slides/slide2.xml" Id="R1d84fc713f1b4dc7" /><Relationship Type="http://schemas.openxmlformats.org/officeDocument/2006/relationships/slide" Target="/ppt/slides/slide3.xml" Id="R2d0f2539a6324050" /><Relationship Type="http://schemas.openxmlformats.org/officeDocument/2006/relationships/slide" Target="/ppt/slides/slide4.xml" Id="R9f98ef62dfd34cbd" /><Relationship Type="http://schemas.openxmlformats.org/officeDocument/2006/relationships/slide" Target="/ppt/slides/slide5.xml" Id="R5d7758dfcf7443a8" /><Relationship Type="http://schemas.openxmlformats.org/officeDocument/2006/relationships/slide" Target="/ppt/slides/slide6.xml" Id="R331e6fe1a7554663" /><Relationship Type="http://schemas.openxmlformats.org/officeDocument/2006/relationships/slide" Target="/ppt/slides/slide7.xml" Id="R9e187b5aad3e41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625a635a064a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21ed82fe041c3" /><Relationship Type="http://schemas.openxmlformats.org/officeDocument/2006/relationships/theme" Target="/ppt/slideMasters/theme/theme1.xml" Id="Ra6bb392433704f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c21ed82fe041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d606ebe5349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594c04a984f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ab26b636244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2a9e51cf146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b44f4031e4e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528412b2140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da082e17846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JEAN B LINAAE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JEAN B LINAAE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170 712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85 275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1 286 813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8 748 343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9 621 798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JEAN BORRELLY LINAAE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LINAAE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JEAN BORRELLY LINAAE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Thorsholmen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989 199 285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