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de4f44ff2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9688dd9854309"/>
  </p:sldMasterIdLst>
  <p:sldIdLst>
    <p:sldId xmlns:r="http://schemas.openxmlformats.org/officeDocument/2006/relationships" id="256" r:id="R13f5cba0dc694b50"/>
    <p:sldId xmlns:r="http://schemas.openxmlformats.org/officeDocument/2006/relationships" id="257" r:id="R0e06abecfaf7484c"/>
    <p:sldId xmlns:r="http://schemas.openxmlformats.org/officeDocument/2006/relationships" id="258" r:id="R875a6edc6e4540f0"/>
    <p:sldId xmlns:r="http://schemas.openxmlformats.org/officeDocument/2006/relationships" id="259" r:id="R3198dff0a53a44c3"/>
    <p:sldId xmlns:r="http://schemas.openxmlformats.org/officeDocument/2006/relationships" id="260" r:id="R2a6d563ed95b46b0"/>
    <p:sldId xmlns:r="http://schemas.openxmlformats.org/officeDocument/2006/relationships" id="261" r:id="Rad558974125f4012"/>
    <p:sldId xmlns:r="http://schemas.openxmlformats.org/officeDocument/2006/relationships" id="262" r:id="R785fa42e3b68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9688dd9854309" /><Relationship Type="http://schemas.openxmlformats.org/officeDocument/2006/relationships/slide" Target="/ppt/slides/slide1.xml" Id="R13f5cba0dc694b50" /><Relationship Type="http://schemas.openxmlformats.org/officeDocument/2006/relationships/slide" Target="/ppt/slides/slide2.xml" Id="R0e06abecfaf7484c" /><Relationship Type="http://schemas.openxmlformats.org/officeDocument/2006/relationships/slide" Target="/ppt/slides/slide3.xml" Id="R875a6edc6e4540f0" /><Relationship Type="http://schemas.openxmlformats.org/officeDocument/2006/relationships/slide" Target="/ppt/slides/slide4.xml" Id="R3198dff0a53a44c3" /><Relationship Type="http://schemas.openxmlformats.org/officeDocument/2006/relationships/slide" Target="/ppt/slides/slide5.xml" Id="R2a6d563ed95b46b0" /><Relationship Type="http://schemas.openxmlformats.org/officeDocument/2006/relationships/slide" Target="/ppt/slides/slide6.xml" Id="Rad558974125f4012" /><Relationship Type="http://schemas.openxmlformats.org/officeDocument/2006/relationships/slide" Target="/ppt/slides/slide7.xml" Id="R785fa42e3b68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be5adc7d5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77b739ff34a83" /><Relationship Type="http://schemas.openxmlformats.org/officeDocument/2006/relationships/theme" Target="/ppt/slideMasters/theme/theme1.xml" Id="Rcc2149e747db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77b739ff3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6a919535f45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5a3ee3511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030fc414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f208f14d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abc308419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faef6039b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0d020db3b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Mikkjel Fønhus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