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22260c807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1a2b43ef9425a"/>
  </p:sldMasterIdLst>
  <p:sldIdLst>
    <p:sldId xmlns:r="http://schemas.openxmlformats.org/officeDocument/2006/relationships" id="256" r:id="R355bdfe8b2654a3e"/>
    <p:sldId xmlns:r="http://schemas.openxmlformats.org/officeDocument/2006/relationships" id="257" r:id="R42091ac22cb743d5"/>
    <p:sldId xmlns:r="http://schemas.openxmlformats.org/officeDocument/2006/relationships" id="258" r:id="R5eac08ca97f04c06"/>
    <p:sldId xmlns:r="http://schemas.openxmlformats.org/officeDocument/2006/relationships" id="259" r:id="Re459f42959a249b9"/>
    <p:sldId xmlns:r="http://schemas.openxmlformats.org/officeDocument/2006/relationships" id="260" r:id="R1ef142f008fc4343"/>
    <p:sldId xmlns:r="http://schemas.openxmlformats.org/officeDocument/2006/relationships" id="261" r:id="R69bd1a7c0e764998"/>
    <p:sldId xmlns:r="http://schemas.openxmlformats.org/officeDocument/2006/relationships" id="262" r:id="R96e8e59bb99c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1a2b43ef9425a" /><Relationship Type="http://schemas.openxmlformats.org/officeDocument/2006/relationships/slide" Target="/ppt/slides/slide1.xml" Id="R355bdfe8b2654a3e" /><Relationship Type="http://schemas.openxmlformats.org/officeDocument/2006/relationships/slide" Target="/ppt/slides/slide2.xml" Id="R42091ac22cb743d5" /><Relationship Type="http://schemas.openxmlformats.org/officeDocument/2006/relationships/slide" Target="/ppt/slides/slide3.xml" Id="R5eac08ca97f04c06" /><Relationship Type="http://schemas.openxmlformats.org/officeDocument/2006/relationships/slide" Target="/ppt/slides/slide4.xml" Id="Re459f42959a249b9" /><Relationship Type="http://schemas.openxmlformats.org/officeDocument/2006/relationships/slide" Target="/ppt/slides/slide5.xml" Id="R1ef142f008fc4343" /><Relationship Type="http://schemas.openxmlformats.org/officeDocument/2006/relationships/slide" Target="/ppt/slides/slide6.xml" Id="R69bd1a7c0e764998" /><Relationship Type="http://schemas.openxmlformats.org/officeDocument/2006/relationships/slide" Target="/ppt/slides/slide7.xml" Id="R96e8e59bb99c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42cf1b63d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970679a3e4050" /><Relationship Type="http://schemas.openxmlformats.org/officeDocument/2006/relationships/theme" Target="/ppt/slideMasters/theme/theme1.xml" Id="R6b2b519c5834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970679a3e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c93304af7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9c807ba26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fa021213e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b6bcf72a8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cdbd170d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7166361b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14fe342f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