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93d33d08b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6c53096444448"/>
  </p:sldMasterIdLst>
  <p:sldIdLst>
    <p:sldId xmlns:r="http://schemas.openxmlformats.org/officeDocument/2006/relationships" id="256" r:id="Rf0aa379c6fd94464"/>
    <p:sldId xmlns:r="http://schemas.openxmlformats.org/officeDocument/2006/relationships" id="257" r:id="R30dde61357084572"/>
    <p:sldId xmlns:r="http://schemas.openxmlformats.org/officeDocument/2006/relationships" id="258" r:id="R169f934cbdf740b4"/>
    <p:sldId xmlns:r="http://schemas.openxmlformats.org/officeDocument/2006/relationships" id="259" r:id="R9057f9127b814dea"/>
    <p:sldId xmlns:r="http://schemas.openxmlformats.org/officeDocument/2006/relationships" id="260" r:id="Ra1ea5e4030724bd5"/>
    <p:sldId xmlns:r="http://schemas.openxmlformats.org/officeDocument/2006/relationships" id="261" r:id="R8cfdf2fc8a7f43d9"/>
    <p:sldId xmlns:r="http://schemas.openxmlformats.org/officeDocument/2006/relationships" id="262" r:id="R031e6b2218c2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6c53096444448" /><Relationship Type="http://schemas.openxmlformats.org/officeDocument/2006/relationships/slide" Target="/ppt/slides/slide1.xml" Id="Rf0aa379c6fd94464" /><Relationship Type="http://schemas.openxmlformats.org/officeDocument/2006/relationships/slide" Target="/ppt/slides/slide2.xml" Id="R30dde61357084572" /><Relationship Type="http://schemas.openxmlformats.org/officeDocument/2006/relationships/slide" Target="/ppt/slides/slide3.xml" Id="R169f934cbdf740b4" /><Relationship Type="http://schemas.openxmlformats.org/officeDocument/2006/relationships/slide" Target="/ppt/slides/slide4.xml" Id="R9057f9127b814dea" /><Relationship Type="http://schemas.openxmlformats.org/officeDocument/2006/relationships/slide" Target="/ppt/slides/slide5.xml" Id="Ra1ea5e4030724bd5" /><Relationship Type="http://schemas.openxmlformats.org/officeDocument/2006/relationships/slide" Target="/ppt/slides/slide6.xml" Id="R8cfdf2fc8a7f43d9" /><Relationship Type="http://schemas.openxmlformats.org/officeDocument/2006/relationships/slide" Target="/ppt/slides/slide7.xml" Id="R031e6b2218c2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3ea0cccf7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c305e77194d2b" /><Relationship Type="http://schemas.openxmlformats.org/officeDocument/2006/relationships/theme" Target="/ppt/slideMasters/theme/theme1.xml" Id="Rd929375ff12a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c305e7719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f6fe4ce5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bdef55d7a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1803b51b0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fff6aab05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1bc1b5325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0002e5c9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23c2ce849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