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15836751ab44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b91ac726404e71"/>
  </p:sldMasterIdLst>
  <p:sldIdLst>
    <p:sldId xmlns:r="http://schemas.openxmlformats.org/officeDocument/2006/relationships" id="256" r:id="Rd567ca26918b4010"/>
    <p:sldId xmlns:r="http://schemas.openxmlformats.org/officeDocument/2006/relationships" id="257" r:id="R0850ba9270aa4f4d"/>
    <p:sldId xmlns:r="http://schemas.openxmlformats.org/officeDocument/2006/relationships" id="258" r:id="Rd729f650f6d44440"/>
    <p:sldId xmlns:r="http://schemas.openxmlformats.org/officeDocument/2006/relationships" id="259" r:id="Rb72db1b7023b4d0c"/>
    <p:sldId xmlns:r="http://schemas.openxmlformats.org/officeDocument/2006/relationships" id="260" r:id="Rf08b56a5270c4590"/>
    <p:sldId xmlns:r="http://schemas.openxmlformats.org/officeDocument/2006/relationships" id="261" r:id="R4d3f0f909b5f4131"/>
    <p:sldId xmlns:r="http://schemas.openxmlformats.org/officeDocument/2006/relationships" id="262" r:id="Ra862e8092a4a45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91ac726404e71" /><Relationship Type="http://schemas.openxmlformats.org/officeDocument/2006/relationships/slide" Target="/ppt/slides/slide1.xml" Id="Rd567ca26918b4010" /><Relationship Type="http://schemas.openxmlformats.org/officeDocument/2006/relationships/slide" Target="/ppt/slides/slide2.xml" Id="R0850ba9270aa4f4d" /><Relationship Type="http://schemas.openxmlformats.org/officeDocument/2006/relationships/slide" Target="/ppt/slides/slide3.xml" Id="Rd729f650f6d44440" /><Relationship Type="http://schemas.openxmlformats.org/officeDocument/2006/relationships/slide" Target="/ppt/slides/slide4.xml" Id="Rb72db1b7023b4d0c" /><Relationship Type="http://schemas.openxmlformats.org/officeDocument/2006/relationships/slide" Target="/ppt/slides/slide5.xml" Id="Rf08b56a5270c4590" /><Relationship Type="http://schemas.openxmlformats.org/officeDocument/2006/relationships/slide" Target="/ppt/slides/slide6.xml" Id="R4d3f0f909b5f4131" /><Relationship Type="http://schemas.openxmlformats.org/officeDocument/2006/relationships/slide" Target="/ppt/slides/slide7.xml" Id="Ra862e8092a4a45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48f55ce0249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1c33399b34c7e" /><Relationship Type="http://schemas.openxmlformats.org/officeDocument/2006/relationships/theme" Target="/ppt/slideMasters/theme/theme1.xml" Id="R77816e35da654f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81c33399b34c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2051d4da942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a9b2f1a5444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61d6595b142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d5d74a73443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677fae7ae4d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3dc5d914f40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a7389a23649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ELVEHAVNA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ELVEHAVNA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ELVEHAVNA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ELVEHAVNA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ELVEHAVNA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ELVEHAVNA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308 663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9 593 732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28 173 491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31 091 761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ELVEHAVNA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SCHLØSSER-MØLLER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ELVEHAVNA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Thaulowkaia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ELVEHAVNA INVEST AS</a:t>
            </a:r>
          </a:p>
        </p:txBody>
      </p:sp>
    </p:spTree>
  </p:cSld>
  <p:clrMapOvr>
    <a:masterClrMapping xmlns:a="http://schemas.openxmlformats.org/drawingml/2006/main"/>
  </p:clrMapOvr>
</p:sld>
</file>