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b3be3c6db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06f3c5d544e63"/>
  </p:sldMasterIdLst>
  <p:sldIdLst>
    <p:sldId xmlns:r="http://schemas.openxmlformats.org/officeDocument/2006/relationships" id="256" r:id="R4da62c779aa847dc"/>
    <p:sldId xmlns:r="http://schemas.openxmlformats.org/officeDocument/2006/relationships" id="257" r:id="R4a1c517233aa4fc3"/>
    <p:sldId xmlns:r="http://schemas.openxmlformats.org/officeDocument/2006/relationships" id="258" r:id="Re609cd5fba844aac"/>
    <p:sldId xmlns:r="http://schemas.openxmlformats.org/officeDocument/2006/relationships" id="259" r:id="Re3c423288f4a4b49"/>
    <p:sldId xmlns:r="http://schemas.openxmlformats.org/officeDocument/2006/relationships" id="260" r:id="R0c3901dd449d4e24"/>
    <p:sldId xmlns:r="http://schemas.openxmlformats.org/officeDocument/2006/relationships" id="261" r:id="R5f84f4fcceae4b5f"/>
    <p:sldId xmlns:r="http://schemas.openxmlformats.org/officeDocument/2006/relationships" id="262" r:id="Rd35365459568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06f3c5d544e63" /><Relationship Type="http://schemas.openxmlformats.org/officeDocument/2006/relationships/slide" Target="/ppt/slides/slide1.xml" Id="R4da62c779aa847dc" /><Relationship Type="http://schemas.openxmlformats.org/officeDocument/2006/relationships/slide" Target="/ppt/slides/slide2.xml" Id="R4a1c517233aa4fc3" /><Relationship Type="http://schemas.openxmlformats.org/officeDocument/2006/relationships/slide" Target="/ppt/slides/slide3.xml" Id="Re609cd5fba844aac" /><Relationship Type="http://schemas.openxmlformats.org/officeDocument/2006/relationships/slide" Target="/ppt/slides/slide4.xml" Id="Re3c423288f4a4b49" /><Relationship Type="http://schemas.openxmlformats.org/officeDocument/2006/relationships/slide" Target="/ppt/slides/slide5.xml" Id="R0c3901dd449d4e24" /><Relationship Type="http://schemas.openxmlformats.org/officeDocument/2006/relationships/slide" Target="/ppt/slides/slide6.xml" Id="R5f84f4fcceae4b5f" /><Relationship Type="http://schemas.openxmlformats.org/officeDocument/2006/relationships/slide" Target="/ppt/slides/slide7.xml" Id="Rd35365459568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f30c5930e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5284cb3e48dc" /><Relationship Type="http://schemas.openxmlformats.org/officeDocument/2006/relationships/theme" Target="/ppt/slideMasters/theme/theme1.xml" Id="Rc9e542c67a7d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c5284cb3e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f6abcf3e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edb7035a5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2f147bad5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5e74ffa47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9bd565db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963679022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c8d20f1d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ANDRE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