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091704764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c5befa3bf4635"/>
  </p:sldMasterIdLst>
  <p:sldIdLst>
    <p:sldId xmlns:r="http://schemas.openxmlformats.org/officeDocument/2006/relationships" id="256" r:id="R6fc1c2786c684834"/>
    <p:sldId xmlns:r="http://schemas.openxmlformats.org/officeDocument/2006/relationships" id="257" r:id="R1a84a86295214ec5"/>
    <p:sldId xmlns:r="http://schemas.openxmlformats.org/officeDocument/2006/relationships" id="258" r:id="R7cff815e78954afd"/>
    <p:sldId xmlns:r="http://schemas.openxmlformats.org/officeDocument/2006/relationships" id="259" r:id="Rb0a8240721b743ba"/>
    <p:sldId xmlns:r="http://schemas.openxmlformats.org/officeDocument/2006/relationships" id="260" r:id="R9c3124298e4048c8"/>
    <p:sldId xmlns:r="http://schemas.openxmlformats.org/officeDocument/2006/relationships" id="261" r:id="Re17debc0efab4718"/>
    <p:sldId xmlns:r="http://schemas.openxmlformats.org/officeDocument/2006/relationships" id="262" r:id="R813cc7e3339b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c5befa3bf4635" /><Relationship Type="http://schemas.openxmlformats.org/officeDocument/2006/relationships/slide" Target="/ppt/slides/slide1.xml" Id="R6fc1c2786c684834" /><Relationship Type="http://schemas.openxmlformats.org/officeDocument/2006/relationships/slide" Target="/ppt/slides/slide2.xml" Id="R1a84a86295214ec5" /><Relationship Type="http://schemas.openxmlformats.org/officeDocument/2006/relationships/slide" Target="/ppt/slides/slide3.xml" Id="R7cff815e78954afd" /><Relationship Type="http://schemas.openxmlformats.org/officeDocument/2006/relationships/slide" Target="/ppt/slides/slide4.xml" Id="Rb0a8240721b743ba" /><Relationship Type="http://schemas.openxmlformats.org/officeDocument/2006/relationships/slide" Target="/ppt/slides/slide5.xml" Id="R9c3124298e4048c8" /><Relationship Type="http://schemas.openxmlformats.org/officeDocument/2006/relationships/slide" Target="/ppt/slides/slide6.xml" Id="Re17debc0efab4718" /><Relationship Type="http://schemas.openxmlformats.org/officeDocument/2006/relationships/slide" Target="/ppt/slides/slide7.xml" Id="R813cc7e3339b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3e7751a45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2ab4731a45cf" /><Relationship Type="http://schemas.openxmlformats.org/officeDocument/2006/relationships/theme" Target="/ppt/slideMasters/theme/theme1.xml" Id="R2dc3fd83b0d1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02ab4731a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6f39c604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478b561f5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488d585f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a178dd70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9c81925f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ad38924e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aab89dd5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EVEN BAKKEFJELL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